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B97BCAA-5E99-46E3-A771-2B6C101D8196}" type="datetimeFigureOut">
              <a:rPr lang="en-US" smtClean="0"/>
              <a:t>4/13/2014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527BB9E-1FB0-42F3-BBAE-2396A1E1EFA5}" type="slidenum">
              <a:rPr lang="en-US" smtClean="0"/>
              <a:t>‹#›</a:t>
            </a:fld>
            <a:endParaRPr lang="en-US"/>
          </a:p>
        </p:txBody>
      </p:sp>
    </p:spTree>
    <p:extLst>
      <p:ext uri="{BB962C8B-B14F-4D97-AF65-F5344CB8AC3E}">
        <p14:creationId xmlns:p14="http://schemas.microsoft.com/office/powerpoint/2010/main" val="19448578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065EBD-0FB9-41D9-9CB3-D5390FD07BAB}"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2CD3-3604-4E15-BD41-A27AE5E30B29}" type="slidenum">
              <a:rPr lang="en-US" smtClean="0"/>
              <a:t>‹#›</a:t>
            </a:fld>
            <a:endParaRPr lang="en-US"/>
          </a:p>
        </p:txBody>
      </p:sp>
    </p:spTree>
    <p:extLst>
      <p:ext uri="{BB962C8B-B14F-4D97-AF65-F5344CB8AC3E}">
        <p14:creationId xmlns:p14="http://schemas.microsoft.com/office/powerpoint/2010/main" val="972029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65EBD-0FB9-41D9-9CB3-D5390FD07BAB}"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2CD3-3604-4E15-BD41-A27AE5E30B29}" type="slidenum">
              <a:rPr lang="en-US" smtClean="0"/>
              <a:t>‹#›</a:t>
            </a:fld>
            <a:endParaRPr lang="en-US"/>
          </a:p>
        </p:txBody>
      </p:sp>
    </p:spTree>
    <p:extLst>
      <p:ext uri="{BB962C8B-B14F-4D97-AF65-F5344CB8AC3E}">
        <p14:creationId xmlns:p14="http://schemas.microsoft.com/office/powerpoint/2010/main" val="120104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65EBD-0FB9-41D9-9CB3-D5390FD07BAB}"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2CD3-3604-4E15-BD41-A27AE5E30B29}" type="slidenum">
              <a:rPr lang="en-US" smtClean="0"/>
              <a:t>‹#›</a:t>
            </a:fld>
            <a:endParaRPr lang="en-US"/>
          </a:p>
        </p:txBody>
      </p:sp>
    </p:spTree>
    <p:extLst>
      <p:ext uri="{BB962C8B-B14F-4D97-AF65-F5344CB8AC3E}">
        <p14:creationId xmlns:p14="http://schemas.microsoft.com/office/powerpoint/2010/main" val="2998255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65EBD-0FB9-41D9-9CB3-D5390FD07BAB}"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2CD3-3604-4E15-BD41-A27AE5E30B29}" type="slidenum">
              <a:rPr lang="en-US" smtClean="0"/>
              <a:t>‹#›</a:t>
            </a:fld>
            <a:endParaRPr lang="en-US"/>
          </a:p>
        </p:txBody>
      </p:sp>
    </p:spTree>
    <p:extLst>
      <p:ext uri="{BB962C8B-B14F-4D97-AF65-F5344CB8AC3E}">
        <p14:creationId xmlns:p14="http://schemas.microsoft.com/office/powerpoint/2010/main" val="2474611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065EBD-0FB9-41D9-9CB3-D5390FD07BAB}" type="datetimeFigureOut">
              <a:rPr lang="en-US" smtClean="0"/>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2CD3-3604-4E15-BD41-A27AE5E30B29}" type="slidenum">
              <a:rPr lang="en-US" smtClean="0"/>
              <a:t>‹#›</a:t>
            </a:fld>
            <a:endParaRPr lang="en-US"/>
          </a:p>
        </p:txBody>
      </p:sp>
    </p:spTree>
    <p:extLst>
      <p:ext uri="{BB962C8B-B14F-4D97-AF65-F5344CB8AC3E}">
        <p14:creationId xmlns:p14="http://schemas.microsoft.com/office/powerpoint/2010/main" val="1911762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065EBD-0FB9-41D9-9CB3-D5390FD07BAB}" type="datetimeFigureOut">
              <a:rPr lang="en-US" smtClean="0"/>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02CD3-3604-4E15-BD41-A27AE5E30B29}" type="slidenum">
              <a:rPr lang="en-US" smtClean="0"/>
              <a:t>‹#›</a:t>
            </a:fld>
            <a:endParaRPr lang="en-US"/>
          </a:p>
        </p:txBody>
      </p:sp>
    </p:spTree>
    <p:extLst>
      <p:ext uri="{BB962C8B-B14F-4D97-AF65-F5344CB8AC3E}">
        <p14:creationId xmlns:p14="http://schemas.microsoft.com/office/powerpoint/2010/main" val="150674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065EBD-0FB9-41D9-9CB3-D5390FD07BAB}" type="datetimeFigureOut">
              <a:rPr lang="en-US" smtClean="0"/>
              <a:t>4/13/2014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702CD3-3604-4E15-BD41-A27AE5E30B29}" type="slidenum">
              <a:rPr lang="en-US" smtClean="0"/>
              <a:t>‹#›</a:t>
            </a:fld>
            <a:endParaRPr lang="en-US"/>
          </a:p>
        </p:txBody>
      </p:sp>
    </p:spTree>
    <p:extLst>
      <p:ext uri="{BB962C8B-B14F-4D97-AF65-F5344CB8AC3E}">
        <p14:creationId xmlns:p14="http://schemas.microsoft.com/office/powerpoint/2010/main" val="409792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065EBD-0FB9-41D9-9CB3-D5390FD07BAB}" type="datetimeFigureOut">
              <a:rPr lang="en-US" smtClean="0"/>
              <a:t>4/13/2014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702CD3-3604-4E15-BD41-A27AE5E30B29}" type="slidenum">
              <a:rPr lang="en-US" smtClean="0"/>
              <a:t>‹#›</a:t>
            </a:fld>
            <a:endParaRPr lang="en-US"/>
          </a:p>
        </p:txBody>
      </p:sp>
    </p:spTree>
    <p:extLst>
      <p:ext uri="{BB962C8B-B14F-4D97-AF65-F5344CB8AC3E}">
        <p14:creationId xmlns:p14="http://schemas.microsoft.com/office/powerpoint/2010/main" val="725520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65EBD-0FB9-41D9-9CB3-D5390FD07BAB}" type="datetimeFigureOut">
              <a:rPr lang="en-US" smtClean="0"/>
              <a:t>4/13/2014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702CD3-3604-4E15-BD41-A27AE5E30B29}" type="slidenum">
              <a:rPr lang="en-US" smtClean="0"/>
              <a:t>‹#›</a:t>
            </a:fld>
            <a:endParaRPr lang="en-US"/>
          </a:p>
        </p:txBody>
      </p:sp>
    </p:spTree>
    <p:extLst>
      <p:ext uri="{BB962C8B-B14F-4D97-AF65-F5344CB8AC3E}">
        <p14:creationId xmlns:p14="http://schemas.microsoft.com/office/powerpoint/2010/main" val="1254657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65EBD-0FB9-41D9-9CB3-D5390FD07BAB}" type="datetimeFigureOut">
              <a:rPr lang="en-US" smtClean="0"/>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02CD3-3604-4E15-BD41-A27AE5E30B29}" type="slidenum">
              <a:rPr lang="en-US" smtClean="0"/>
              <a:t>‹#›</a:t>
            </a:fld>
            <a:endParaRPr lang="en-US"/>
          </a:p>
        </p:txBody>
      </p:sp>
    </p:spTree>
    <p:extLst>
      <p:ext uri="{BB962C8B-B14F-4D97-AF65-F5344CB8AC3E}">
        <p14:creationId xmlns:p14="http://schemas.microsoft.com/office/powerpoint/2010/main" val="97111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65EBD-0FB9-41D9-9CB3-D5390FD07BAB}" type="datetimeFigureOut">
              <a:rPr lang="en-US" smtClean="0"/>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02CD3-3604-4E15-BD41-A27AE5E30B29}" type="slidenum">
              <a:rPr lang="en-US" smtClean="0"/>
              <a:t>‹#›</a:t>
            </a:fld>
            <a:endParaRPr lang="en-US"/>
          </a:p>
        </p:txBody>
      </p:sp>
    </p:spTree>
    <p:extLst>
      <p:ext uri="{BB962C8B-B14F-4D97-AF65-F5344CB8AC3E}">
        <p14:creationId xmlns:p14="http://schemas.microsoft.com/office/powerpoint/2010/main" val="3107077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65EBD-0FB9-41D9-9CB3-D5390FD07BAB}" type="datetimeFigureOut">
              <a:rPr lang="en-US" smtClean="0"/>
              <a:t>4/13/2014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02CD3-3604-4E15-BD41-A27AE5E30B29}" type="slidenum">
              <a:rPr lang="en-US" smtClean="0"/>
              <a:t>‹#›</a:t>
            </a:fld>
            <a:endParaRPr lang="en-US"/>
          </a:p>
        </p:txBody>
      </p:sp>
    </p:spTree>
    <p:extLst>
      <p:ext uri="{BB962C8B-B14F-4D97-AF65-F5344CB8AC3E}">
        <p14:creationId xmlns:p14="http://schemas.microsoft.com/office/powerpoint/2010/main" val="1376609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15 Review Game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08193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 many license plates can be made using 3 digits followed by 4 letters if digits and numbers cannot be repeated. </a:t>
            </a:r>
          </a:p>
          <a:p>
            <a:endParaRPr lang="en-US" dirty="0"/>
          </a:p>
        </p:txBody>
      </p:sp>
    </p:spTree>
    <p:extLst>
      <p:ext uri="{BB962C8B-B14F-4D97-AF65-F5344CB8AC3E}">
        <p14:creationId xmlns:p14="http://schemas.microsoft.com/office/powerpoint/2010/main" val="1217012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 many license plates can be made consisting of 7 letters and digits in any order, but you cannot repeat any letters or digits? </a:t>
            </a:r>
            <a:endParaRPr lang="en-US" dirty="0"/>
          </a:p>
        </p:txBody>
      </p:sp>
    </p:spTree>
    <p:extLst>
      <p:ext uri="{BB962C8B-B14F-4D97-AF65-F5344CB8AC3E}">
        <p14:creationId xmlns:p14="http://schemas.microsoft.com/office/powerpoint/2010/main" val="3725026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 many ways can 7 people sit in a row?</a:t>
            </a:r>
            <a:endParaRPr lang="en-US" dirty="0"/>
          </a:p>
        </p:txBody>
      </p:sp>
    </p:spTree>
    <p:extLst>
      <p:ext uri="{BB962C8B-B14F-4D97-AF65-F5344CB8AC3E}">
        <p14:creationId xmlns:p14="http://schemas.microsoft.com/office/powerpoint/2010/main" val="1514290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 many ways can you arrange the letters of “</a:t>
            </a:r>
            <a:r>
              <a:rPr lang="en-US" dirty="0" err="1" smtClean="0"/>
              <a:t>Pettitte</a:t>
            </a:r>
            <a:r>
              <a:rPr lang="en-US" dirty="0" smtClean="0"/>
              <a:t>”?</a:t>
            </a:r>
            <a:endParaRPr lang="en-US" dirty="0"/>
          </a:p>
        </p:txBody>
      </p:sp>
    </p:spTree>
    <p:extLst>
      <p:ext uri="{BB962C8B-B14F-4D97-AF65-F5344CB8AC3E}">
        <p14:creationId xmlns:p14="http://schemas.microsoft.com/office/powerpoint/2010/main" val="2434798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you have 5 people running for mayor, 4 people running for treasurer and 3 running for sergeant at arms, how many ways can someone vote if they choose not to vote in any or all of the elections?</a:t>
            </a:r>
            <a:endParaRPr lang="en-US" dirty="0"/>
          </a:p>
        </p:txBody>
      </p:sp>
    </p:spTree>
    <p:extLst>
      <p:ext uri="{BB962C8B-B14F-4D97-AF65-F5344CB8AC3E}">
        <p14:creationId xmlns:p14="http://schemas.microsoft.com/office/powerpoint/2010/main" val="1272097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 out</a:t>
            </a:r>
            <a:endParaRPr lang="en-US" dirty="0"/>
          </a:p>
        </p:txBody>
      </p:sp>
      <p:sp>
        <p:nvSpPr>
          <p:cNvPr id="3" name="Content Placeholder 2"/>
          <p:cNvSpPr>
            <a:spLocks noGrp="1"/>
          </p:cNvSpPr>
          <p:nvPr>
            <p:ph idx="1"/>
          </p:nvPr>
        </p:nvSpPr>
        <p:spPr/>
        <p:txBody>
          <a:bodyPr/>
          <a:lstStyle/>
          <a:p>
            <a:r>
              <a:rPr lang="en-US" dirty="0" smtClean="0"/>
              <a:t>(3x – 2)</a:t>
            </a:r>
            <a:r>
              <a:rPr lang="en-US" baseline="30000" dirty="0" smtClean="0"/>
              <a:t>4</a:t>
            </a:r>
            <a:r>
              <a:rPr lang="en-US" dirty="0" smtClean="0"/>
              <a:t> </a:t>
            </a:r>
            <a:endParaRPr lang="en-US" dirty="0"/>
          </a:p>
        </p:txBody>
      </p:sp>
    </p:spTree>
    <p:extLst>
      <p:ext uri="{BB962C8B-B14F-4D97-AF65-F5344CB8AC3E}">
        <p14:creationId xmlns:p14="http://schemas.microsoft.com/office/powerpoint/2010/main" val="1852084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Find the coefficient of y</a:t>
            </a:r>
            <a:r>
              <a:rPr lang="en-US" baseline="30000" dirty="0" smtClean="0"/>
              <a:t>3 </a:t>
            </a:r>
            <a:r>
              <a:rPr lang="en-US" dirty="0" smtClean="0"/>
              <a:t> in (2x – y)</a:t>
            </a:r>
            <a:r>
              <a:rPr lang="en-US" baseline="30000" dirty="0" smtClean="0"/>
              <a:t>12</a:t>
            </a:r>
            <a:endParaRPr lang="en-US" dirty="0"/>
          </a:p>
        </p:txBody>
      </p:sp>
    </p:spTree>
    <p:extLst>
      <p:ext uri="{BB962C8B-B14F-4D97-AF65-F5344CB8AC3E}">
        <p14:creationId xmlns:p14="http://schemas.microsoft.com/office/powerpoint/2010/main" val="3573556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 survey of 400 people, 200 have the </a:t>
            </a:r>
            <a:r>
              <a:rPr lang="en-US" dirty="0" err="1" smtClean="0"/>
              <a:t>facebook</a:t>
            </a:r>
            <a:r>
              <a:rPr lang="en-US" dirty="0" smtClean="0"/>
              <a:t> app and 150 people have the twitter app.  100 people said they had both.  How many people had neither app? Show the </a:t>
            </a:r>
            <a:r>
              <a:rPr lang="en-US" dirty="0" err="1" smtClean="0"/>
              <a:t>venn</a:t>
            </a:r>
            <a:r>
              <a:rPr lang="en-US" dirty="0" smtClean="0"/>
              <a:t> diagram.  </a:t>
            </a:r>
            <a:endParaRPr lang="en-US" dirty="0"/>
          </a:p>
        </p:txBody>
      </p:sp>
    </p:spTree>
    <p:extLst>
      <p:ext uri="{BB962C8B-B14F-4D97-AF65-F5344CB8AC3E}">
        <p14:creationId xmlns:p14="http://schemas.microsoft.com/office/powerpoint/2010/main" val="2079079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 student survey, 300 indicated that they would take a math course their senior year and 250 indicated that they would take a history class their senior year. If 150 students plan to take both 275 indicated that they would take neither class, how many students participated in the survey? Show the Venn Diagram.</a:t>
            </a:r>
            <a:endParaRPr lang="en-US" dirty="0"/>
          </a:p>
        </p:txBody>
      </p:sp>
    </p:spTree>
    <p:extLst>
      <p:ext uri="{BB962C8B-B14F-4D97-AF65-F5344CB8AC3E}">
        <p14:creationId xmlns:p14="http://schemas.microsoft.com/office/powerpoint/2010/main" val="2260461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basketball team’s roster consists of 6 guards, 5 forwards and 3 centers.  A starting lineup consists of 2 forwards, 2 guards and 1 center. How many different starting lineups can be made?</a:t>
            </a:r>
            <a:endParaRPr lang="en-US" dirty="0"/>
          </a:p>
        </p:txBody>
      </p:sp>
    </p:spTree>
    <p:extLst>
      <p:ext uri="{BB962C8B-B14F-4D97-AF65-F5344CB8AC3E}">
        <p14:creationId xmlns:p14="http://schemas.microsoft.com/office/powerpoint/2010/main" val="1477384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how many ways can you form a council of three people (who each hold equal power) out of 10 possible candidates?</a:t>
            </a:r>
            <a:endParaRPr lang="en-US" dirty="0"/>
          </a:p>
        </p:txBody>
      </p:sp>
    </p:spTree>
    <p:extLst>
      <p:ext uri="{BB962C8B-B14F-4D97-AF65-F5344CB8AC3E}">
        <p14:creationId xmlns:p14="http://schemas.microsoft.com/office/powerpoint/2010/main" val="670260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 many arrangements of answers are possible in a multiple-choice test with 10 questions, each of which has 5 possible answers?</a:t>
            </a:r>
            <a:endParaRPr lang="en-US" dirty="0"/>
          </a:p>
        </p:txBody>
      </p:sp>
    </p:spTree>
    <p:extLst>
      <p:ext uri="{BB962C8B-B14F-4D97-AF65-F5344CB8AC3E}">
        <p14:creationId xmlns:p14="http://schemas.microsoft.com/office/powerpoint/2010/main" val="716043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 many license plates can be made using 3 digits followed by 4 letters if digits and numbers can be repeated? </a:t>
            </a:r>
            <a:endParaRPr lang="en-US" dirty="0"/>
          </a:p>
        </p:txBody>
      </p:sp>
    </p:spTree>
    <p:extLst>
      <p:ext uri="{BB962C8B-B14F-4D97-AF65-F5344CB8AC3E}">
        <p14:creationId xmlns:p14="http://schemas.microsoft.com/office/powerpoint/2010/main" val="3626049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341</Words>
  <Application>Microsoft Office PowerPoint</Application>
  <PresentationFormat>On-screen Show (4:3)</PresentationFormat>
  <Paragraphs>15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Ch. 15 Review Game</vt:lpstr>
      <vt:lpstr>Expand out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15 Review Game</dc:title>
  <dc:creator>Adam Scevola</dc:creator>
  <cp:lastModifiedBy>Adam Scevola</cp:lastModifiedBy>
  <cp:revision>6</cp:revision>
  <cp:lastPrinted>2013-03-20T15:43:47Z</cp:lastPrinted>
  <dcterms:created xsi:type="dcterms:W3CDTF">2013-03-20T11:27:11Z</dcterms:created>
  <dcterms:modified xsi:type="dcterms:W3CDTF">2014-04-13T18:55:23Z</dcterms:modified>
</cp:coreProperties>
</file>