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9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5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0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1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0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0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0D21-709B-424B-B802-F9AF2E3398C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26328-5D3D-4C13-B057-DBE7AB47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4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Warm-up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00188"/>
            <a:ext cx="4724400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11.3 Areas </a:t>
            </a:r>
            <a:r>
              <a:rPr lang="en-US" smtClean="0"/>
              <a:t>of Circles and Sectors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2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9" y="152400"/>
            <a:ext cx="7990041" cy="65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43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8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600" b="1" smtClean="0">
                <a:latin typeface="Georgia" pitchFamily="18" charset="0"/>
              </a:rPr>
              <a:t>Formula</a:t>
            </a:r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>
            <p:ph idx="1"/>
          </p:nvPr>
        </p:nvGraphicFramePr>
        <p:xfrm>
          <a:off x="2667000" y="1905000"/>
          <a:ext cx="40386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494870" imgH="203024" progId="Equation.3">
                  <p:embed/>
                </p:oleObj>
              </mc:Choice>
              <mc:Fallback>
                <p:oleObj name="Equation" r:id="rId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4038600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429000" y="3810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i="1"/>
              <a:t>r </a:t>
            </a:r>
            <a:r>
              <a:rPr lang="en-US" altLang="en-US" sz="2400"/>
              <a:t>= radius</a:t>
            </a:r>
          </a:p>
        </p:txBody>
      </p:sp>
    </p:spTree>
    <p:extLst>
      <p:ext uri="{BB962C8B-B14F-4D97-AF65-F5344CB8AC3E}">
        <p14:creationId xmlns:p14="http://schemas.microsoft.com/office/powerpoint/2010/main" val="9565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0472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39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latin typeface="Georgia" pitchFamily="18" charset="0"/>
              </a:rPr>
              <a:t>The end points of a diameter are </a:t>
            </a:r>
            <a:r>
              <a:rPr lang="en-US" altLang="en-US" dirty="0" smtClean="0">
                <a:latin typeface="Georgia" pitchFamily="18" charset="0"/>
              </a:rPr>
              <a:t>(</a:t>
            </a:r>
            <a:r>
              <a:rPr lang="en-US" altLang="en-US" dirty="0" smtClean="0">
                <a:latin typeface="Georgia" pitchFamily="18" charset="0"/>
              </a:rPr>
              <a:t>1,4) and </a:t>
            </a:r>
            <a:endParaRPr lang="en-US" altLang="en-US" dirty="0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itchFamily="18" charset="0"/>
              </a:rPr>
              <a:t>(-</a:t>
            </a:r>
            <a:r>
              <a:rPr lang="en-US" altLang="en-US" dirty="0" smtClean="0">
                <a:latin typeface="Georgia" pitchFamily="18" charset="0"/>
              </a:rPr>
              <a:t>3, -2</a:t>
            </a:r>
            <a:r>
              <a:rPr lang="en-US" altLang="en-US" dirty="0" smtClean="0">
                <a:latin typeface="Georgia" pitchFamily="18" charset="0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Georgia" pitchFamily="18" charset="0"/>
              </a:rPr>
              <a:t>Find </a:t>
            </a:r>
            <a:r>
              <a:rPr lang="en-US" altLang="en-US" dirty="0" smtClean="0">
                <a:latin typeface="Georgia" pitchFamily="18" charset="0"/>
              </a:rPr>
              <a:t>the area of the circle.</a:t>
            </a:r>
          </a:p>
        </p:txBody>
      </p:sp>
    </p:spTree>
    <p:extLst>
      <p:ext uri="{BB962C8B-B14F-4D97-AF65-F5344CB8AC3E}">
        <p14:creationId xmlns:p14="http://schemas.microsoft.com/office/powerpoint/2010/main" val="35287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5334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ctr" eaLnBrk="0" hangingPunct="0"/>
            <a:r>
              <a:rPr lang="en-US" altLang="en-US" sz="2800">
                <a:latin typeface="Georgia" pitchFamily="18" charset="0"/>
                <a:sym typeface="Symbol" pitchFamily="18" charset="2"/>
              </a:rPr>
              <a:t>Example 3</a:t>
            </a:r>
          </a:p>
          <a:p>
            <a:pPr marL="457200" indent="-457200" algn="ctr" eaLnBrk="0" hangingPunct="0"/>
            <a:r>
              <a:rPr lang="en-US" altLang="en-US" sz="2800">
                <a:latin typeface="Georgia" pitchFamily="18" charset="0"/>
                <a:sym typeface="Symbol" pitchFamily="18" charset="2"/>
              </a:rPr>
              <a:t>Find the area of the shaded region.  Assume the all polygons are regular.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24088"/>
            <a:ext cx="8153400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8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Area of a Sector</a:t>
            </a:r>
            <a:endParaRPr lang="en-US" altLang="en-US" dirty="0" smtClean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4724400"/>
            <a:ext cx="236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/>
              <a:t>A </a:t>
            </a:r>
            <a:r>
              <a:rPr lang="en-US" altLang="en-US" sz="1800" b="1" dirty="0"/>
              <a:t>sector of a circle</a:t>
            </a:r>
            <a:r>
              <a:rPr lang="en-US" altLang="en-US" sz="1800" dirty="0"/>
              <a:t> is the region between two radii and an arc of the circle.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16556"/>
            <a:ext cx="5058774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13900"/>
            <a:ext cx="3009900" cy="248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33472"/>
            <a:ext cx="563014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5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6" y="1447800"/>
            <a:ext cx="877170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06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76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Warm-up</vt:lpstr>
      <vt:lpstr>11.3 Areas of Circles and Sectors</vt:lpstr>
      <vt:lpstr>PowerPoint Presentation</vt:lpstr>
      <vt:lpstr>Formula</vt:lpstr>
      <vt:lpstr>PowerPoint Presentation</vt:lpstr>
      <vt:lpstr>PowerPoint Presentation</vt:lpstr>
      <vt:lpstr>PowerPoint Presentation</vt:lpstr>
      <vt:lpstr>Area of a Sector</vt:lpstr>
      <vt:lpstr>Guided Practice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11.3 Areas of Circles and Sectors</dc:title>
  <dc:creator>Adam Scevola</dc:creator>
  <cp:lastModifiedBy>Adam Scevola</cp:lastModifiedBy>
  <cp:revision>3</cp:revision>
  <dcterms:created xsi:type="dcterms:W3CDTF">2015-04-19T00:54:22Z</dcterms:created>
  <dcterms:modified xsi:type="dcterms:W3CDTF">2015-04-19T01:11:18Z</dcterms:modified>
</cp:coreProperties>
</file>