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74C9-4AC7-41FC-A4B0-0DA765652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9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6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6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4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9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A888-C60F-4B52-88F4-CC94D4B8A6E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3B9A-1018-4CAF-8BF8-84FE52D5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0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11.4 Area of Regular Polygons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Vocab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0"/>
          <a:stretch/>
        </p:blipFill>
        <p:spPr bwMode="auto">
          <a:xfrm>
            <a:off x="1981200" y="1219200"/>
            <a:ext cx="5181600" cy="447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8768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Apothem – height of the triangle when a regular polygon is divided into isosceles triangles.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44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Given a </a:t>
            </a:r>
            <a:r>
              <a:rPr lang="en-US" altLang="en-US" sz="4000" dirty="0" smtClean="0"/>
              <a:t>regular pentagon, come </a:t>
            </a:r>
            <a:r>
              <a:rPr lang="en-US" altLang="en-US" sz="4000" dirty="0" smtClean="0"/>
              <a:t>up with a plan for finding </a:t>
            </a:r>
            <a:r>
              <a:rPr lang="en-US" altLang="en-US" sz="4000" dirty="0" smtClean="0"/>
              <a:t>the </a:t>
            </a:r>
            <a:r>
              <a:rPr lang="en-US" altLang="en-US" sz="4000" dirty="0" smtClean="0"/>
              <a:t>area</a:t>
            </a:r>
            <a:r>
              <a:rPr lang="en-US" altLang="en-US" sz="4000" dirty="0" smtClean="0"/>
              <a:t>. 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424545" y="1524000"/>
            <a:ext cx="4267200" cy="37338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57912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 smtClean="0"/>
              <a:t>Hint: You </a:t>
            </a:r>
            <a:r>
              <a:rPr lang="en-US" altLang="en-US" sz="1800" dirty="0"/>
              <a:t>can divide the Pentagon into 5 Congruent Isosceles Triangles</a:t>
            </a:r>
          </a:p>
        </p:txBody>
      </p:sp>
    </p:spTree>
    <p:extLst>
      <p:ext uri="{BB962C8B-B14F-4D97-AF65-F5344CB8AC3E}">
        <p14:creationId xmlns:p14="http://schemas.microsoft.com/office/powerpoint/2010/main" val="183103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3" y="804016"/>
            <a:ext cx="8610600" cy="204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3528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Divide the polygon into n triangles where n is the number of sides of the polygon. 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Find the area of one triangle by drawing “a</a:t>
            </a:r>
            <a:r>
              <a:rPr lang="en-US" sz="3200" dirty="0" smtClean="0"/>
              <a:t>”, </a:t>
            </a:r>
            <a:r>
              <a:rPr lang="en-US" sz="3200" dirty="0" smtClean="0"/>
              <a:t>the height of the triangle. 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Multiply that </a:t>
            </a:r>
            <a:r>
              <a:rPr lang="en-US" sz="3200" smtClean="0"/>
              <a:t>area </a:t>
            </a:r>
            <a:r>
              <a:rPr lang="en-US" sz="3200" smtClean="0"/>
              <a:t>by</a:t>
            </a:r>
            <a:r>
              <a:rPr lang="en-US" sz="3200" smtClean="0"/>
              <a:t> </a:t>
            </a:r>
            <a:r>
              <a:rPr lang="en-US" sz="3200" dirty="0" smtClean="0"/>
              <a:t>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535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itchFamily="18" charset="0"/>
              </a:rPr>
              <a:t>Same formula, different slide.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pPr eaLnBrk="1" hangingPunct="1"/>
            <a:r>
              <a:rPr lang="en-US" altLang="en-US" sz="2400" i="1" dirty="0" smtClean="0">
                <a:latin typeface="Georgia" pitchFamily="18" charset="0"/>
              </a:rPr>
              <a:t>A</a:t>
            </a:r>
            <a:r>
              <a:rPr lang="en-US" altLang="en-US" sz="2400" dirty="0" smtClean="0">
                <a:latin typeface="Georgia" pitchFamily="18" charset="0"/>
              </a:rPr>
              <a:t> is the area</a:t>
            </a:r>
          </a:p>
          <a:p>
            <a:pPr eaLnBrk="1" hangingPunct="1"/>
            <a:r>
              <a:rPr lang="en-US" altLang="en-US" sz="2400" i="1" dirty="0" smtClean="0">
                <a:latin typeface="Georgia" pitchFamily="18" charset="0"/>
              </a:rPr>
              <a:t>s</a:t>
            </a:r>
            <a:r>
              <a:rPr lang="en-US" altLang="en-US" sz="2400" dirty="0" smtClean="0">
                <a:latin typeface="Georgia" pitchFamily="18" charset="0"/>
              </a:rPr>
              <a:t> is the length of each side</a:t>
            </a:r>
          </a:p>
          <a:p>
            <a:pPr eaLnBrk="1" hangingPunct="1"/>
            <a:r>
              <a:rPr lang="en-US" altLang="en-US" sz="2400" i="1" dirty="0" smtClean="0">
                <a:latin typeface="Georgia" pitchFamily="18" charset="0"/>
              </a:rPr>
              <a:t>a</a:t>
            </a:r>
            <a:r>
              <a:rPr lang="en-US" altLang="en-US" sz="2400" dirty="0" smtClean="0">
                <a:latin typeface="Georgia" pitchFamily="18" charset="0"/>
              </a:rPr>
              <a:t> is the length of the apothem</a:t>
            </a:r>
          </a:p>
          <a:p>
            <a:pPr eaLnBrk="1" hangingPunct="1"/>
            <a:r>
              <a:rPr lang="en-US" altLang="en-US" sz="2400" i="1" dirty="0" smtClean="0">
                <a:latin typeface="Georgia" pitchFamily="18" charset="0"/>
              </a:rPr>
              <a:t>n</a:t>
            </a:r>
            <a:r>
              <a:rPr lang="en-US" altLang="en-US" sz="2400" dirty="0" smtClean="0">
                <a:latin typeface="Georgia" pitchFamily="18" charset="0"/>
              </a:rPr>
              <a:t> is the number of sides</a:t>
            </a:r>
          </a:p>
          <a:p>
            <a:pPr eaLnBrk="1" hangingPunct="1">
              <a:buFontTx/>
              <a:buNone/>
            </a:pPr>
            <a:endParaRPr lang="en-US" altLang="en-US" sz="2400" i="1" dirty="0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endParaRPr lang="en-US" altLang="en-US" sz="2400" i="1" dirty="0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endParaRPr lang="en-US" altLang="en-US" sz="2400" i="1" dirty="0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 smtClean="0">
                <a:latin typeface="Georgia" pitchFamily="18" charset="0"/>
              </a:rPr>
              <a:t>						</a:t>
            </a:r>
            <a:r>
              <a:rPr lang="en-US" altLang="en-US" sz="2400" dirty="0" smtClean="0">
                <a:latin typeface="Georgia" pitchFamily="18" charset="0"/>
              </a:rPr>
              <a:t>aka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52800" y="5205413"/>
          <a:ext cx="3657600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875920" imgH="304668" progId="Equation.3">
                  <p:embed/>
                </p:oleObj>
              </mc:Choice>
              <mc:Fallback>
                <p:oleObj name="Equation" r:id="rId3" imgW="875920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205413"/>
                        <a:ext cx="3657600" cy="127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3668713"/>
          <a:ext cx="68580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688367" imgH="253890" progId="Equation.DSMT4">
                  <p:embed/>
                </p:oleObj>
              </mc:Choice>
              <mc:Fallback>
                <p:oleObj name="Equation" r:id="rId5" imgW="168836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668713"/>
                        <a:ext cx="685800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7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 Skills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45" y="1447800"/>
            <a:ext cx="8458200" cy="185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520" y="3063291"/>
            <a:ext cx="3219450" cy="332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80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area of the pentagon given it is regular and each side length is 8.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191000" cy="433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20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area of the regular polygon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4648200" cy="398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53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1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eorgia" pitchFamily="18" charset="0"/>
              </a:rPr>
              <a:t>Find the area of a regular hexagon with side lengths 6 cm</a:t>
            </a:r>
          </a:p>
        </p:txBody>
      </p:sp>
    </p:spTree>
    <p:extLst>
      <p:ext uri="{BB962C8B-B14F-4D97-AF65-F5344CB8AC3E}">
        <p14:creationId xmlns:p14="http://schemas.microsoft.com/office/powerpoint/2010/main" val="26281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158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11.4 Area of Regular Polygons</vt:lpstr>
      <vt:lpstr>Important Vocab</vt:lpstr>
      <vt:lpstr>Given a regular pentagon, come up with a plan for finding the area. </vt:lpstr>
      <vt:lpstr>PowerPoint Presentation</vt:lpstr>
      <vt:lpstr>Same formula, different slide. </vt:lpstr>
      <vt:lpstr>Pre-requisite Skills</vt:lpstr>
      <vt:lpstr>Find the area of the pentagon given it is regular and each side length is 8. </vt:lpstr>
      <vt:lpstr>Find the area of the regular polygon</vt:lpstr>
      <vt:lpstr>Find the area of a regular hexagon with side lengths 6 cm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Area of Regular Polygons</dc:title>
  <dc:creator>Adam Scevola</dc:creator>
  <cp:lastModifiedBy>Adam Scevola</cp:lastModifiedBy>
  <cp:revision>4</cp:revision>
  <dcterms:created xsi:type="dcterms:W3CDTF">2015-04-24T13:06:02Z</dcterms:created>
  <dcterms:modified xsi:type="dcterms:W3CDTF">2015-04-25T20:26:38Z</dcterms:modified>
</cp:coreProperties>
</file>