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F80C-E699-4BF0-ADD5-9889FBCCAA9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272F-532F-4EB7-A574-7F3C5AF39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1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F80C-E699-4BF0-ADD5-9889FBCCAA9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272F-532F-4EB7-A574-7F3C5AF39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4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F80C-E699-4BF0-ADD5-9889FBCCAA9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272F-532F-4EB7-A574-7F3C5AF39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1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F80C-E699-4BF0-ADD5-9889FBCCAA9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272F-532F-4EB7-A574-7F3C5AF39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9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F80C-E699-4BF0-ADD5-9889FBCCAA9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272F-532F-4EB7-A574-7F3C5AF39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F80C-E699-4BF0-ADD5-9889FBCCAA9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272F-532F-4EB7-A574-7F3C5AF39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9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F80C-E699-4BF0-ADD5-9889FBCCAA9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272F-532F-4EB7-A574-7F3C5AF39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F80C-E699-4BF0-ADD5-9889FBCCAA9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272F-532F-4EB7-A574-7F3C5AF39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4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F80C-E699-4BF0-ADD5-9889FBCCAA9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272F-532F-4EB7-A574-7F3C5AF39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4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F80C-E699-4BF0-ADD5-9889FBCCAA9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272F-532F-4EB7-A574-7F3C5AF39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49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F80C-E699-4BF0-ADD5-9889FBCCAA9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272F-532F-4EB7-A574-7F3C5AF39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7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FF80C-E699-4BF0-ADD5-9889FBCCAA9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E272F-532F-4EB7-A574-7F3C5AF39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6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4.2 Reflections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55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271963"/>
            <a:ext cx="1828800" cy="2415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8229600" cy="1600200"/>
          </a:xfrm>
        </p:spPr>
        <p:txBody>
          <a:bodyPr/>
          <a:lstStyle/>
          <a:p>
            <a:r>
              <a:rPr lang="en-US" dirty="0" smtClean="0"/>
              <a:t>A figure has line symmetry when the figure can be mapped onto itself by a reflection in a line.  That line is called a line of symmetry.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43200"/>
            <a:ext cx="214312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876550"/>
            <a:ext cx="15621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00350"/>
            <a:ext cx="1628775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608252"/>
            <a:ext cx="2209800" cy="2011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2429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need a piece of graph paper, a reflective device and graph triangle </a:t>
            </a:r>
            <a:r>
              <a:rPr lang="en-US" sz="2800" dirty="0" smtClean="0"/>
              <a:t>A(1, 2) B(3, 7) C(4, 4).</a:t>
            </a:r>
            <a:r>
              <a:rPr lang="en-US" dirty="0" smtClean="0"/>
              <a:t> </a:t>
            </a:r>
          </a:p>
          <a:p>
            <a:pPr marL="514350" indent="-514350">
              <a:buAutoNum type="arabicParenR"/>
            </a:pPr>
            <a:r>
              <a:rPr lang="en-US" dirty="0" smtClean="0"/>
              <a:t>Use a ruler to draw a line that does not pass through the triangle. Label it m. </a:t>
            </a:r>
          </a:p>
          <a:p>
            <a:pPr marL="514350" indent="-514350">
              <a:buAutoNum type="arabicParenR"/>
            </a:pPr>
            <a:r>
              <a:rPr lang="en-US" dirty="0" smtClean="0"/>
              <a:t>Place a reflective device on m. </a:t>
            </a:r>
          </a:p>
          <a:p>
            <a:pPr marL="514350" indent="-514350">
              <a:buAutoNum type="arabicParenR"/>
            </a:pPr>
            <a:r>
              <a:rPr lang="en-US" dirty="0" smtClean="0"/>
              <a:t>Use the reflective device to plot the images of the vertices A B and C.  Connect the vertices to complete your image. 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transformation that uses a line like a mirror to reflect a figure.  </a:t>
            </a:r>
          </a:p>
          <a:p>
            <a:r>
              <a:rPr lang="en-US" dirty="0" smtClean="0"/>
              <a:t>The mirror line is called the line of reflection.  </a:t>
            </a:r>
          </a:p>
        </p:txBody>
      </p:sp>
    </p:spTree>
    <p:extLst>
      <p:ext uri="{BB962C8B-B14F-4D97-AF65-F5344CB8AC3E}">
        <p14:creationId xmlns:p14="http://schemas.microsoft.com/office/powerpoint/2010/main" val="3823842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905000"/>
            <a:ext cx="4891068" cy="4590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8601"/>
                <a:ext cx="8229600" cy="26670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A reflection in a line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800" dirty="0" smtClean="0"/>
                  <a:t> maps every point P in the plane to a point P’ such that </a:t>
                </a:r>
              </a:p>
              <a:p>
                <a:pPr lvl="1"/>
                <a:r>
                  <a:rPr lang="en-US" sz="2400" dirty="0" smtClean="0"/>
                  <a:t>If P is not on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400" dirty="0" smtClean="0"/>
                  <a:t>, then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400" dirty="0" smtClean="0"/>
                  <a:t> is the perpendicular bisector of PP’.</a:t>
                </a:r>
              </a:p>
              <a:p>
                <a:pPr lvl="1"/>
                <a:r>
                  <a:rPr lang="en-US" sz="2400" dirty="0" smtClean="0"/>
                  <a:t>If P is on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400" dirty="0" smtClean="0"/>
                  <a:t>, then P = P’.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8601"/>
                <a:ext cx="8229600" cy="2667000"/>
              </a:xfrm>
              <a:blipFill rotWithShape="1">
                <a:blip r:embed="rId3"/>
                <a:stretch>
                  <a:fillRect l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0421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triangle D(1,3) E(5,2) and C(2,1) and its image over the line a) x = 3 and b) y =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782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reflect F(-1,2) G(1, 2) over the line y = x. </a:t>
            </a:r>
          </a:p>
          <a:p>
            <a:r>
              <a:rPr lang="en-US" dirty="0" smtClean="0"/>
              <a:t>Then reflect over the line y = -x.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83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Rules for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(a, b) is reflected over the: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x-axis, the image is (a, -b)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y-axis, the image is (-a, b)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line y = x, the image is (b, a)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line y = -x, the image is (-b, -a)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759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 Reflection Postulate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reflection is a rigid motion.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048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Glide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translate  a figure, then reflect it. </a:t>
            </a:r>
          </a:p>
          <a:p>
            <a:r>
              <a:rPr lang="en-US" dirty="0" smtClean="0"/>
              <a:t>It is a rigid motion. Why?</a:t>
            </a:r>
          </a:p>
          <a:p>
            <a:r>
              <a:rPr lang="en-US" dirty="0" smtClean="0"/>
              <a:t>EX: Graph R(3,2) H(6,3) S(7,1) and its image after the glide reflection</a:t>
            </a:r>
          </a:p>
          <a:p>
            <a:pPr lvl="1"/>
            <a:r>
              <a:rPr lang="en-US" dirty="0" smtClean="0"/>
              <a:t>Translation: (</a:t>
            </a:r>
            <a:r>
              <a:rPr lang="en-US" dirty="0" err="1" smtClean="0"/>
              <a:t>x,y</a:t>
            </a:r>
            <a:r>
              <a:rPr lang="en-US" dirty="0" smtClean="0"/>
              <a:t>) -&gt; (x-5,y+1)</a:t>
            </a:r>
          </a:p>
          <a:p>
            <a:pPr lvl="1"/>
            <a:r>
              <a:rPr lang="en-US" dirty="0" smtClean="0"/>
              <a:t>Reflection: in the x-axis.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035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318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4.2 Reflections</vt:lpstr>
      <vt:lpstr>Warm-up</vt:lpstr>
      <vt:lpstr>Reflection</vt:lpstr>
      <vt:lpstr>PowerPoint Presentation</vt:lpstr>
      <vt:lpstr>PowerPoint Presentation</vt:lpstr>
      <vt:lpstr>PowerPoint Presentation</vt:lpstr>
      <vt:lpstr>Coordinate Rules for Reflection</vt:lpstr>
      <vt:lpstr>4.2 Reflection Postulate</vt:lpstr>
      <vt:lpstr>Glide Reflection</vt:lpstr>
      <vt:lpstr>Line Symmetry</vt:lpstr>
    </vt:vector>
  </TitlesOfParts>
  <Company>RPSD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Reflections</dc:title>
  <dc:creator>Adam Scevola</dc:creator>
  <cp:lastModifiedBy>Adam Scevola</cp:lastModifiedBy>
  <cp:revision>5</cp:revision>
  <dcterms:created xsi:type="dcterms:W3CDTF">2014-11-02T16:52:04Z</dcterms:created>
  <dcterms:modified xsi:type="dcterms:W3CDTF">2014-11-02T18:04:31Z</dcterms:modified>
</cp:coreProperties>
</file>