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0" r:id="rId3"/>
    <p:sldId id="257" r:id="rId4"/>
    <p:sldId id="258" r:id="rId5"/>
    <p:sldId id="261" r:id="rId6"/>
    <p:sldId id="262" r:id="rId7"/>
    <p:sldId id="264" r:id="rId8"/>
    <p:sldId id="265" r:id="rId9"/>
    <p:sldId id="267" r:id="rId10"/>
    <p:sldId id="269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25F8FC-748C-4600-BD9F-DF6029EB9D9E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4218F4-1889-4CA7-A6F3-1E769083D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717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22DA2AB-A5D5-4F68-8727-3D088C240C55}" type="slidenum">
              <a:rPr lang="en-US" smtClean="0"/>
              <a:pPr eaLnBrk="1" hangingPunct="1"/>
              <a:t>7</a:t>
            </a:fld>
            <a:endParaRPr lang="en-US" smtClean="0"/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EE5BC02-74C6-4258-AC6E-DD050E79EE3C}" type="slidenum">
              <a:rPr lang="en-US"/>
              <a:pPr eaLnBrk="1" hangingPunct="1"/>
              <a:t>10</a:t>
            </a:fld>
            <a:endParaRPr lang="en-US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D130060-B8D4-4929-A12B-1D93C7D67923}" type="slidenum">
              <a:rPr lang="en-US"/>
              <a:pPr eaLnBrk="1" hangingPunct="1"/>
              <a:t>11</a:t>
            </a:fld>
            <a:endParaRPr 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C1017-9106-4E5A-9A16-EA70CE894921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6EEB-89B4-4BB4-AD3C-0E1A3B052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800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C1017-9106-4E5A-9A16-EA70CE894921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6EEB-89B4-4BB4-AD3C-0E1A3B052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086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C1017-9106-4E5A-9A16-EA70CE894921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6EEB-89B4-4BB4-AD3C-0E1A3B052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1001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1F35A-72DD-4502-8FAC-1B1EC25C9C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900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C1017-9106-4E5A-9A16-EA70CE894921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6EEB-89B4-4BB4-AD3C-0E1A3B052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376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C1017-9106-4E5A-9A16-EA70CE894921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6EEB-89B4-4BB4-AD3C-0E1A3B052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229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C1017-9106-4E5A-9A16-EA70CE894921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6EEB-89B4-4BB4-AD3C-0E1A3B052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053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C1017-9106-4E5A-9A16-EA70CE894921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6EEB-89B4-4BB4-AD3C-0E1A3B052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662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C1017-9106-4E5A-9A16-EA70CE894921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6EEB-89B4-4BB4-AD3C-0E1A3B052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776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C1017-9106-4E5A-9A16-EA70CE894921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6EEB-89B4-4BB4-AD3C-0E1A3B052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417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C1017-9106-4E5A-9A16-EA70CE894921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6EEB-89B4-4BB4-AD3C-0E1A3B052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569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C1017-9106-4E5A-9A16-EA70CE894921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6EEB-89B4-4BB4-AD3C-0E1A3B052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828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C1017-9106-4E5A-9A16-EA70CE894921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06EEB-89B4-4BB4-AD3C-0E1A3B052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280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jbilpBaA-U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12.2 Volume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2452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7988"/>
            <a:ext cx="7772400" cy="6905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Examples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1524000"/>
          </a:xfrm>
        </p:spPr>
        <p:txBody>
          <a:bodyPr/>
          <a:lstStyle/>
          <a:p>
            <a:pPr marL="609600" indent="-609600" eaLnBrk="1" hangingPunct="1"/>
            <a:r>
              <a:rPr lang="en-US" smtClean="0"/>
              <a:t>Find the volume of the square pyramid.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514600"/>
            <a:ext cx="6934200" cy="324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59143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7988"/>
            <a:ext cx="7772400" cy="6905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smtClean="0">
                <a:solidFill>
                  <a:schemeClr val="tx1"/>
                </a:solidFill>
              </a:rPr>
              <a:t>Examples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838200"/>
          </a:xfrm>
        </p:spPr>
        <p:txBody>
          <a:bodyPr/>
          <a:lstStyle/>
          <a:p>
            <a:pPr marL="609600" indent="-609600" eaLnBrk="1" hangingPunct="1"/>
            <a:r>
              <a:rPr lang="en-US" smtClean="0"/>
              <a:t>Find the volume of the cone.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578100"/>
            <a:ext cx="4267200" cy="283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71831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Volume Definition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smtClean="0"/>
              <a:t>The measure of the amount of space contained in a solid</a:t>
            </a:r>
          </a:p>
          <a:p>
            <a:pPr algn="ctr" eaLnBrk="1" hangingPunct="1">
              <a:buFontTx/>
              <a:buNone/>
            </a:pPr>
            <a:endParaRPr lang="en-US" smtClean="0"/>
          </a:p>
          <a:p>
            <a:pPr algn="ctr" eaLnBrk="1" hangingPunct="1">
              <a:buFontTx/>
              <a:buNone/>
            </a:pPr>
            <a:r>
              <a:rPr lang="en-US" smtClean="0"/>
              <a:t>Volume is measured in CUBIC units</a:t>
            </a:r>
          </a:p>
        </p:txBody>
      </p:sp>
      <p:pic>
        <p:nvPicPr>
          <p:cNvPr id="21508" name="Picture 5" descr="530-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01" t="77162" r="14420" b="5099"/>
          <a:stretch>
            <a:fillRect/>
          </a:stretch>
        </p:blipFill>
        <p:spPr bwMode="auto">
          <a:xfrm>
            <a:off x="1981200" y="4100513"/>
            <a:ext cx="5181600" cy="191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986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609" y="1524000"/>
            <a:ext cx="8765684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4502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19200"/>
            <a:ext cx="8624046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4186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Cylinders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Like prisms, but have a circular base. </a:t>
                </a:r>
              </a:p>
              <a:p>
                <a:r>
                  <a:rPr lang="en-US" dirty="0" smtClean="0"/>
                  <a:t>Still area of base x height, except now area of base is a circle so…</a:t>
                </a:r>
              </a:p>
              <a:p>
                <a:endParaRPr lang="en-US" dirty="0"/>
              </a:p>
              <a:p>
                <a:pPr marL="457200" lvl="1" indent="0" algn="ctr">
                  <a:buNone/>
                </a:pPr>
                <a:r>
                  <a:rPr lang="en-US" sz="4800" dirty="0" smtClean="0"/>
                  <a:t>V = </a:t>
                </a:r>
                <a14:m>
                  <m:oMath xmlns:m="http://schemas.openxmlformats.org/officeDocument/2006/math">
                    <m:r>
                      <a:rPr lang="en-US" sz="4800" i="1" smtClean="0">
                        <a:latin typeface="Cambria Math"/>
                        <a:ea typeface="Cambria Math"/>
                      </a:rPr>
                      <m:t>𝜋</m:t>
                    </m:r>
                    <m:sSup>
                      <m:sSupPr>
                        <m:ctrlPr>
                          <a:rPr lang="en-US" sz="48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4800" b="0" i="1" smtClean="0">
                            <a:latin typeface="Cambria Math"/>
                            <a:ea typeface="Cambria Math"/>
                          </a:rPr>
                          <m:t>𝑟</m:t>
                        </m:r>
                      </m:e>
                      <m:sup>
                        <m:r>
                          <a:rPr lang="en-US" sz="48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800" dirty="0" smtClean="0"/>
                  <a:t>h</a:t>
                </a:r>
                <a:endParaRPr lang="en-US" sz="4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r="-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855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095" y="1066800"/>
            <a:ext cx="8630393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0404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7988"/>
            <a:ext cx="7772400" cy="6905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Examples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pPr marL="609600" indent="-609600" eaLnBrk="1" hangingPunct="1"/>
            <a:r>
              <a:rPr lang="en-US" smtClean="0"/>
              <a:t>Find the volume of a pentagonal prism with each side of the pentagon having the length of 14” and the prism height of 8”.</a:t>
            </a:r>
          </a:p>
        </p:txBody>
      </p:sp>
    </p:spTree>
    <p:extLst>
      <p:ext uri="{BB962C8B-B14F-4D97-AF65-F5344CB8AC3E}">
        <p14:creationId xmlns:p14="http://schemas.microsoft.com/office/powerpoint/2010/main" val="32561027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This </a:t>
            </a:r>
            <a:r>
              <a:rPr lang="en-US" dirty="0" smtClean="0">
                <a:hlinkClick r:id="rId2"/>
              </a:rPr>
              <a:t>video </a:t>
            </a:r>
            <a:r>
              <a:rPr lang="en-US" dirty="0" smtClean="0"/>
              <a:t>won the award for “Worst Choice of Food Coloring in a Geometry Demonstration” in 2008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096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12" name="Group 16"/>
          <p:cNvGraphicFramePr>
            <a:graphicFrameLocks noGrp="1"/>
          </p:cNvGraphicFramePr>
          <p:nvPr>
            <p:ph/>
          </p:nvPr>
        </p:nvGraphicFramePr>
        <p:xfrm>
          <a:off x="457200" y="1319213"/>
          <a:ext cx="8229600" cy="365125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1616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Solid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Formula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2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Volume of Pyramid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 = 1/3 Area of Base x height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Volume of Right Circular Cone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 = 1/3Area of Base x Height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 = 1/3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Euclid Symbol" pitchFamily="18" charset="2"/>
                        </a:rPr>
                        <a:t>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Euclid Symbol" pitchFamily="18" charset="2"/>
                        </a:rPr>
                        <a:t>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Euclid Symbol" pitchFamily="18" charset="2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757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153</Words>
  <Application>Microsoft Office PowerPoint</Application>
  <PresentationFormat>On-screen Show (4:3)</PresentationFormat>
  <Paragraphs>27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12.2 Volume</vt:lpstr>
      <vt:lpstr>Volume Definition</vt:lpstr>
      <vt:lpstr>PowerPoint Presentation</vt:lpstr>
      <vt:lpstr>PowerPoint Presentation</vt:lpstr>
      <vt:lpstr>Cylinders</vt:lpstr>
      <vt:lpstr>PowerPoint Presentation</vt:lpstr>
      <vt:lpstr>Examples</vt:lpstr>
      <vt:lpstr>PowerPoint Presentation</vt:lpstr>
      <vt:lpstr>PowerPoint Presentation</vt:lpstr>
      <vt:lpstr>Examples</vt:lpstr>
      <vt:lpstr>Examples</vt:lpstr>
    </vt:vector>
  </TitlesOfParts>
  <Company>RPSD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12.2 Volume</dc:title>
  <dc:creator>Adam Scevola</dc:creator>
  <cp:lastModifiedBy>Adam Scevola</cp:lastModifiedBy>
  <cp:revision>4</cp:revision>
  <dcterms:created xsi:type="dcterms:W3CDTF">2015-05-20T13:06:07Z</dcterms:created>
  <dcterms:modified xsi:type="dcterms:W3CDTF">2015-05-20T13:24:35Z</dcterms:modified>
</cp:coreProperties>
</file>