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8" r:id="rId7"/>
    <p:sldId id="269" r:id="rId8"/>
    <p:sldId id="261" r:id="rId9"/>
    <p:sldId id="264" r:id="rId10"/>
    <p:sldId id="262" r:id="rId11"/>
    <p:sldId id="263" r:id="rId12"/>
    <p:sldId id="265" r:id="rId13"/>
    <p:sldId id="271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BE00B-BB58-4C5A-BC23-BFB7FD5B772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F7C61-8C53-497E-820C-EB72B7B1D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2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8D20CC-99FE-44C0-80DA-CF95A9CB55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8FD2B2-01CE-4564-BF46-AC7E3E3CA0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3EA19C-4FBB-483E-B18F-0EB8A33D71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9FDE9-3801-4AD9-B6D9-2151544A6D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4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1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4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5A6E-3DC9-4ABD-8C14-9965D946D01C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233A-7300-4745-8E0F-66C197A9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9.6 Sine and Cosine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2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0" y="1752600"/>
            <a:ext cx="892548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31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7" y="2057400"/>
            <a:ext cx="839288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20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Angle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smtClean="0"/>
              <a:t>The angle formed by a horizontal line and a sight line going downward.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4086225" cy="290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18" y="2964873"/>
            <a:ext cx="4086225" cy="285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097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The angle formed by a horizontal line and a sight line going upward. 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4343400" cy="285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26955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0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2" y="381000"/>
            <a:ext cx="852065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47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8" y="1600200"/>
            <a:ext cx="848474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31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SOH-CAH-TOA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1295400"/>
            <a:ext cx="3733800" cy="4918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21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4800" dirty="0" smtClean="0"/>
              <a:t>SOH CAH TOA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990600" y="2590800"/>
          <a:ext cx="1619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4" imgW="647419" imgH="393529" progId="Equation.3">
                  <p:embed/>
                </p:oleObj>
              </mc:Choice>
              <mc:Fallback>
                <p:oleObj name="Equation" r:id="rId4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16192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3606800" y="3435350"/>
          <a:ext cx="1682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6" imgW="672808" imgH="393529" progId="Equation.3">
                  <p:embed/>
                </p:oleObj>
              </mc:Choice>
              <mc:Fallback>
                <p:oleObj name="Equation" r:id="rId6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435350"/>
                        <a:ext cx="16827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6416675" y="4883150"/>
          <a:ext cx="1587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8" imgW="634725" imgH="393529" progId="Equation.3">
                  <p:embed/>
                </p:oleObj>
              </mc:Choice>
              <mc:Fallback>
                <p:oleObj name="Equation" r:id="rId8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4883150"/>
                        <a:ext cx="1587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9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33000" r="36874" b="25000"/>
          <a:stretch>
            <a:fillRect/>
          </a:stretch>
        </p:blipFill>
        <p:spPr bwMode="auto">
          <a:xfrm>
            <a:off x="482600" y="152400"/>
            <a:ext cx="8432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0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Geogebra</a:t>
            </a:r>
            <a:r>
              <a:rPr lang="en-US" dirty="0" smtClean="0"/>
              <a:t>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Open up the </a:t>
            </a:r>
            <a:r>
              <a:rPr lang="en-US" dirty="0" err="1" smtClean="0"/>
              <a:t>tangent.ggb</a:t>
            </a:r>
            <a:r>
              <a:rPr lang="en-US" dirty="0" smtClean="0"/>
              <a:t> file on scevmath.org. 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the length tool to find the lengths of the hypotenuse’s, opposite legs and adjacent legs of each of the right triangles. 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the sin 30 and </a:t>
            </a:r>
            <a:r>
              <a:rPr lang="en-US" dirty="0" err="1" smtClean="0"/>
              <a:t>cos</a:t>
            </a:r>
            <a:r>
              <a:rPr lang="en-US" dirty="0" smtClean="0"/>
              <a:t> 30.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3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dirty="0" smtClean="0"/>
              <a:t>Find the length of </a:t>
            </a:r>
            <a:r>
              <a:rPr lang="en-US" altLang="en-US" i="1" dirty="0" smtClean="0"/>
              <a:t>x</a:t>
            </a:r>
            <a:endParaRPr lang="en-US" altLang="en-US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15711"/>
            <a:ext cx="64801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1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dirty="0" smtClean="0"/>
              <a:t>Find the length of </a:t>
            </a:r>
            <a:r>
              <a:rPr lang="en-US" altLang="en-US" i="1" dirty="0" smtClean="0"/>
              <a:t>x</a:t>
            </a:r>
            <a:endParaRPr lang="en-US" altLang="en-US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6172200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3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Draw a 30-60-90 and 45-45-90 triangle.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Find:</a:t>
            </a:r>
          </a:p>
          <a:p>
            <a:pPr marL="0" indent="0">
              <a:buNone/>
            </a:pPr>
            <a:r>
              <a:rPr lang="en-US" dirty="0" smtClean="0"/>
              <a:t>	sin 30, sin 45, sin 60, </a:t>
            </a:r>
            <a:r>
              <a:rPr lang="en-US" dirty="0" err="1" smtClean="0"/>
              <a:t>cos</a:t>
            </a:r>
            <a:r>
              <a:rPr lang="en-US" dirty="0" smtClean="0"/>
              <a:t> 30, </a:t>
            </a:r>
            <a:r>
              <a:rPr lang="en-US" dirty="0" err="1" smtClean="0"/>
              <a:t>cos</a:t>
            </a:r>
            <a:r>
              <a:rPr lang="en-US" dirty="0" smtClean="0"/>
              <a:t> 45, </a:t>
            </a:r>
            <a:r>
              <a:rPr lang="en-US" dirty="0" err="1" smtClean="0"/>
              <a:t>cos</a:t>
            </a:r>
            <a:r>
              <a:rPr lang="en-US" dirty="0" smtClean="0"/>
              <a:t> 60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What is the relationship between: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 30 and </a:t>
            </a:r>
            <a:r>
              <a:rPr lang="en-US" dirty="0" err="1" smtClean="0"/>
              <a:t>cos</a:t>
            </a:r>
            <a:r>
              <a:rPr lang="en-US" dirty="0" smtClean="0"/>
              <a:t> 60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 45 and </a:t>
            </a:r>
            <a:r>
              <a:rPr lang="en-US" dirty="0" err="1" smtClean="0"/>
              <a:t>cos</a:t>
            </a:r>
            <a:r>
              <a:rPr lang="en-US" dirty="0" smtClean="0"/>
              <a:t> 45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 60 and </a:t>
            </a:r>
            <a:r>
              <a:rPr lang="en-US" dirty="0" err="1" smtClean="0"/>
              <a:t>cos</a:t>
            </a:r>
            <a:r>
              <a:rPr lang="en-US" dirty="0" smtClean="0"/>
              <a:t> 30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30 and 60 degree angles</a:t>
            </a:r>
          </a:p>
        </p:txBody>
      </p:sp>
    </p:spTree>
    <p:extLst>
      <p:ext uri="{BB962C8B-B14F-4D97-AF65-F5344CB8AC3E}">
        <p14:creationId xmlns:p14="http://schemas.microsoft.com/office/powerpoint/2010/main" val="266411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sin in terms of cos.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sin 11	sin 80	sin 0		sin 100</a:t>
            </a:r>
          </a:p>
          <a:p>
            <a:endParaRPr lang="en-US" dirty="0"/>
          </a:p>
          <a:p>
            <a:r>
              <a:rPr lang="en-US" dirty="0" smtClean="0"/>
              <a:t>Rewrite </a:t>
            </a:r>
            <a:r>
              <a:rPr lang="en-US" dirty="0" err="1" smtClean="0"/>
              <a:t>cos</a:t>
            </a:r>
            <a:r>
              <a:rPr lang="en-US" dirty="0" smtClean="0"/>
              <a:t> in terms of sin.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cos</a:t>
            </a:r>
            <a:r>
              <a:rPr lang="en-US" dirty="0" smtClean="0"/>
              <a:t> x		</a:t>
            </a:r>
            <a:r>
              <a:rPr lang="en-US" dirty="0" err="1" smtClean="0"/>
              <a:t>cos</a:t>
            </a:r>
            <a:r>
              <a:rPr lang="en-US" dirty="0" smtClean="0"/>
              <a:t> 27	</a:t>
            </a:r>
            <a:r>
              <a:rPr lang="en-US" dirty="0" err="1" smtClean="0"/>
              <a:t>cos</a:t>
            </a:r>
            <a:r>
              <a:rPr lang="en-US" dirty="0" smtClean="0"/>
              <a:t> -5	</a:t>
            </a:r>
            <a:r>
              <a:rPr lang="en-US" dirty="0" err="1" smtClean="0"/>
              <a:t>cos</a:t>
            </a:r>
            <a:r>
              <a:rPr lang="en-US" dirty="0" smtClean="0"/>
              <a:t> 64</a:t>
            </a:r>
          </a:p>
        </p:txBody>
      </p:sp>
    </p:spTree>
    <p:extLst>
      <p:ext uri="{BB962C8B-B14F-4D97-AF65-F5344CB8AC3E}">
        <p14:creationId xmlns:p14="http://schemas.microsoft.com/office/powerpoint/2010/main" val="226483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121</Words>
  <Application>Microsoft Office PowerPoint</Application>
  <PresentationFormat>On-screen Show (4:3)</PresentationFormat>
  <Paragraphs>36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9.6 Sine and Cosine</vt:lpstr>
      <vt:lpstr>CHIEF SOH-CAH-TOA</vt:lpstr>
      <vt:lpstr>PowerPoint Presentation</vt:lpstr>
      <vt:lpstr>PowerPoint Presentation</vt:lpstr>
      <vt:lpstr>Geogebra Investigation</vt:lpstr>
      <vt:lpstr>PowerPoint Presentation</vt:lpstr>
      <vt:lpstr>PowerPoint Presentation</vt:lpstr>
      <vt:lpstr>Guided Practice</vt:lpstr>
      <vt:lpstr>Guided Practice</vt:lpstr>
      <vt:lpstr>PowerPoint Presentation</vt:lpstr>
      <vt:lpstr>PowerPoint Presentation</vt:lpstr>
      <vt:lpstr>Angle of Depression</vt:lpstr>
      <vt:lpstr>Angle of Elevation</vt:lpstr>
      <vt:lpstr>PowerPoint Presentation</vt:lpstr>
      <vt:lpstr>Exit Ticket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9.6 Sine and Cosine</dc:title>
  <dc:creator>Adam Scevola</dc:creator>
  <cp:lastModifiedBy>Adam Scevola</cp:lastModifiedBy>
  <cp:revision>11</cp:revision>
  <dcterms:created xsi:type="dcterms:W3CDTF">2015-02-17T19:04:22Z</dcterms:created>
  <dcterms:modified xsi:type="dcterms:W3CDTF">2015-02-17T20:25:20Z</dcterms:modified>
</cp:coreProperties>
</file>