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7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7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5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7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4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2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9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4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5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6F2C-F8DA-4F62-80F5-0AC68A221ED7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5EA65-6F2F-4144-AF60-750337C4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5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9.5 The Tangent Ratio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17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8252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0292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Challenge: Use a trigonometric table to find the measure of each angle.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096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tan to find x.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3000"/>
            <a:ext cx="3371850" cy="2616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453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tan to find the measure of angle S.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18491"/>
            <a:ext cx="3286125" cy="2477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81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 a right triangle, the </a:t>
            </a:r>
            <a:r>
              <a:rPr lang="en-US" b="1" dirty="0" smtClean="0"/>
              <a:t>tangent</a:t>
            </a:r>
            <a:r>
              <a:rPr lang="en-US" dirty="0" smtClean="0"/>
              <a:t> of an acute angle is the ratio of the length of the </a:t>
            </a:r>
            <a:r>
              <a:rPr lang="en-US" b="1" dirty="0" smtClean="0"/>
              <a:t>opposite leg divided by the length of the adjacent leg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(YOU CANNOT TAKE THE TAN OF THE 90</a:t>
            </a:r>
            <a:r>
              <a:rPr lang="en-US" baseline="30000" dirty="0" smtClean="0"/>
              <a:t>O</a:t>
            </a:r>
            <a:r>
              <a:rPr lang="en-US" dirty="0" smtClean="0"/>
              <a:t> ANGLE)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3400" y="2667000"/>
            <a:ext cx="504155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589697"/>
              </p:ext>
            </p:extLst>
          </p:nvPr>
        </p:nvGraphicFramePr>
        <p:xfrm>
          <a:off x="5867400" y="2895600"/>
          <a:ext cx="2667000" cy="149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749160" imgH="419040" progId="Equation.DSMT4">
                  <p:embed/>
                </p:oleObj>
              </mc:Choice>
              <mc:Fallback>
                <p:oleObj name="Equation" r:id="rId4" imgW="749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7400" y="2895600"/>
                        <a:ext cx="2667000" cy="149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59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Go to scevmath.org and open up the </a:t>
            </a:r>
            <a:r>
              <a:rPr lang="en-US" dirty="0" err="1" smtClean="0"/>
              <a:t>tangent.ggb</a:t>
            </a:r>
            <a:r>
              <a:rPr lang="en-US" dirty="0" smtClean="0"/>
              <a:t> </a:t>
            </a:r>
            <a:r>
              <a:rPr lang="en-US" dirty="0" err="1" smtClean="0"/>
              <a:t>geogebra</a:t>
            </a:r>
            <a:r>
              <a:rPr lang="en-US" dirty="0" smtClean="0"/>
              <a:t> file. </a:t>
            </a:r>
          </a:p>
          <a:p>
            <a:pPr marL="514350" indent="-514350">
              <a:buAutoNum type="arabicParenR"/>
            </a:pPr>
            <a:r>
              <a:rPr lang="en-US" dirty="0" smtClean="0"/>
              <a:t>Use the length tool to find the lengths of the opposite legs and adjacent legs. </a:t>
            </a:r>
          </a:p>
          <a:p>
            <a:pPr marL="514350" indent="-514350">
              <a:buAutoNum type="arabicParenR"/>
            </a:pPr>
            <a:r>
              <a:rPr lang="en-US" dirty="0" smtClean="0"/>
              <a:t>Find the tangent of 30 degrees (tan 30)  for each right triangle. 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the relationship between the right triangles?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the relationship between the tan 30 for each triangle?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3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Construct a 30-60-90 right triangle and find the tan 30.  How does this compare to your results from the </a:t>
            </a:r>
            <a:r>
              <a:rPr lang="en-US" dirty="0" err="1" smtClean="0"/>
              <a:t>geogebra</a:t>
            </a:r>
            <a:r>
              <a:rPr lang="en-US" dirty="0" smtClean="0"/>
              <a:t> investigation?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Also, find the tan 60 using the same triangle.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2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06" y="304800"/>
            <a:ext cx="8229600" cy="2895600"/>
          </a:xfrm>
        </p:spPr>
        <p:txBody>
          <a:bodyPr/>
          <a:lstStyle/>
          <a:p>
            <a:r>
              <a:rPr lang="en-US" dirty="0" smtClean="0"/>
              <a:t>Hipparchus is credited with constructing the first trig tables. </a:t>
            </a:r>
          </a:p>
          <a:p>
            <a:r>
              <a:rPr lang="en-US" dirty="0" smtClean="0"/>
              <a:t>He is credited with the oldest surviving work that accurately modeled the path of the moon and sun. 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3825224" cy="292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52" y="3276600"/>
            <a:ext cx="4544200" cy="266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79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trig table?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" y="1143000"/>
            <a:ext cx="7553325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88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791" y="762000"/>
            <a:ext cx="49530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2557463"/>
            <a:ext cx="439102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51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tan 45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1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Most calculators are pre-programmed with a trigonometric table. </a:t>
            </a:r>
          </a:p>
          <a:p>
            <a:r>
              <a:rPr lang="en-US" dirty="0" smtClean="0"/>
              <a:t>Take out your calculator AND/OR your smartphone.  </a:t>
            </a:r>
          </a:p>
          <a:p>
            <a:r>
              <a:rPr lang="en-US" dirty="0" smtClean="0"/>
              <a:t>Listen as I discuss how each calculator works since they all work a little differently.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24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247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MathType 4.0 Equation</vt:lpstr>
      <vt:lpstr>9.5 The Tangent Ratio</vt:lpstr>
      <vt:lpstr>PowerPoint Presentation</vt:lpstr>
      <vt:lpstr>PowerPoint Presentation</vt:lpstr>
      <vt:lpstr>PowerPoint Presentation</vt:lpstr>
      <vt:lpstr>PowerPoint Presentation</vt:lpstr>
      <vt:lpstr>What’s a trig table?</vt:lpstr>
      <vt:lpstr>PowerPoint Presentation</vt:lpstr>
      <vt:lpstr>PowerPoint Presentation</vt:lpstr>
      <vt:lpstr>PowerPoint Presentation</vt:lpstr>
      <vt:lpstr>Guided Practice</vt:lpstr>
      <vt:lpstr>Use tan to find x.</vt:lpstr>
      <vt:lpstr>Use tan to find the measure of angle S.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9.5 The Tangent Ratio</dc:title>
  <dc:creator>Adam Scevola</dc:creator>
  <cp:lastModifiedBy>Adam Scevola</cp:lastModifiedBy>
  <cp:revision>7</cp:revision>
  <dcterms:created xsi:type="dcterms:W3CDTF">2015-02-17T15:51:45Z</dcterms:created>
  <dcterms:modified xsi:type="dcterms:W3CDTF">2015-02-17T19:02:48Z</dcterms:modified>
</cp:coreProperties>
</file>