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B629C-7018-4C97-9593-288690935F3A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8934-7663-456B-B41B-4EDE3E723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148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B629C-7018-4C97-9593-288690935F3A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8934-7663-456B-B41B-4EDE3E723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788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B629C-7018-4C97-9593-288690935F3A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8934-7663-456B-B41B-4EDE3E723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924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B629C-7018-4C97-9593-288690935F3A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8934-7663-456B-B41B-4EDE3E723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15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B629C-7018-4C97-9593-288690935F3A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8934-7663-456B-B41B-4EDE3E723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17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B629C-7018-4C97-9593-288690935F3A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8934-7663-456B-B41B-4EDE3E723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961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B629C-7018-4C97-9593-288690935F3A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8934-7663-456B-B41B-4EDE3E723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992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B629C-7018-4C97-9593-288690935F3A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8934-7663-456B-B41B-4EDE3E723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608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B629C-7018-4C97-9593-288690935F3A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8934-7663-456B-B41B-4EDE3E723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360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B629C-7018-4C97-9593-288690935F3A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8934-7663-456B-B41B-4EDE3E723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493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B629C-7018-4C97-9593-288690935F3A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8934-7663-456B-B41B-4EDE3E723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561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B629C-7018-4C97-9593-288690935F3A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C8934-7663-456B-B41B-4EDE3E723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091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9.4 Similar Right Triangles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240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Geometric Mean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arithmetic mean of a and b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4800" b="0" i="1" smtClean="0">
                            <a:latin typeface="Cambria Math"/>
                          </a:rPr>
                          <m:t>+</m:t>
                        </m:r>
                        <m:r>
                          <a:rPr lang="en-US" sz="4800" b="0" i="1" smtClea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sz="48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The geometric mean of a and b is x where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5400" b="0" i="1" smtClean="0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sz="5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5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5400" b="0" i="1" smtClean="0">
                            <a:latin typeface="Cambria Math"/>
                          </a:rPr>
                          <m:t>𝑏</m:t>
                        </m:r>
                      </m:den>
                    </m:f>
                    <m:r>
                      <a:rPr lang="en-US" sz="5400" b="0" i="1" smtClean="0">
                        <a:latin typeface="Cambria Math"/>
                      </a:rPr>
                      <m:t>         </m:t>
                    </m:r>
                    <m:r>
                      <a:rPr lang="en-US" sz="5400" b="0" i="1" smtClean="0">
                        <a:latin typeface="Cambria Math"/>
                      </a:rPr>
                      <m:t>𝑜𝑟</m:t>
                    </m:r>
                    <m:r>
                      <a:rPr lang="en-US" sz="5400" b="0" i="1" smtClean="0">
                        <a:latin typeface="Cambria Math"/>
                      </a:rPr>
                      <m:t>        </m:t>
                    </m:r>
                    <m:r>
                      <a:rPr lang="en-US" sz="5400" b="0" i="1" smtClean="0">
                        <a:latin typeface="Cambria Math"/>
                      </a:rPr>
                      <m:t>𝑥</m:t>
                    </m:r>
                    <m:r>
                      <a:rPr lang="en-US" sz="5400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54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5400" b="0" i="1" smtClean="0">
                            <a:latin typeface="Cambria Math"/>
                          </a:rPr>
                          <m:t>𝑎𝑏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064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your desk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a large right triangle. </a:t>
            </a:r>
          </a:p>
          <a:p>
            <a:r>
              <a:rPr lang="en-US" dirty="0" smtClean="0"/>
              <a:t>Construct an altitude from the right angle. </a:t>
            </a:r>
          </a:p>
          <a:p>
            <a:r>
              <a:rPr lang="en-US" dirty="0" smtClean="0"/>
              <a:t>Write three similarity statements.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35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17418"/>
            <a:ext cx="8795655" cy="3848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641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Guided Practice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10" y="1371599"/>
            <a:ext cx="8201890" cy="2472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1363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477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Hint: Draw out the three triangles separately. </a:t>
            </a:r>
            <a:endParaRPr lang="en-US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8200"/>
            <a:ext cx="8692444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5072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Guided Practice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19201"/>
            <a:ext cx="7259782" cy="2291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886199"/>
            <a:ext cx="7259782" cy="2088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5518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80</Words>
  <Application>Microsoft Office PowerPoint</Application>
  <PresentationFormat>On-screen Show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9.4 Similar Right Triangles</vt:lpstr>
      <vt:lpstr>Geometric Mean</vt:lpstr>
      <vt:lpstr>On your desk</vt:lpstr>
      <vt:lpstr>PowerPoint Presentation</vt:lpstr>
      <vt:lpstr>Guided Practice</vt:lpstr>
      <vt:lpstr>PowerPoint Presentation</vt:lpstr>
      <vt:lpstr>Guided Practice</vt:lpstr>
    </vt:vector>
  </TitlesOfParts>
  <Company>RPSD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9.4 Similar Right Triangles</dc:title>
  <dc:creator>Adam Scevola</dc:creator>
  <cp:lastModifiedBy>Adam Scevola</cp:lastModifiedBy>
  <cp:revision>4</cp:revision>
  <dcterms:created xsi:type="dcterms:W3CDTF">2015-02-17T15:15:16Z</dcterms:created>
  <dcterms:modified xsi:type="dcterms:W3CDTF">2015-02-17T15:51:22Z</dcterms:modified>
</cp:coreProperties>
</file>