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0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7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3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5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4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1924F-4563-4551-A87F-17BCC3E3DE30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EDD2-A78C-4CC5-9E2F-2C24400A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0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8.2 </a:t>
            </a:r>
            <a:r>
              <a:rPr lang="en-US" smtClean="0"/>
              <a:t>Similar Triangles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82271"/>
            <a:ext cx="6705600" cy="307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64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characteristics of similar polygons?</a:t>
            </a:r>
          </a:p>
          <a:p>
            <a:r>
              <a:rPr lang="en-US" dirty="0" smtClean="0"/>
              <a:t>Specifically, how can we prove two triangles are similar?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8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" y="0"/>
            <a:ext cx="911542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36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655"/>
            <a:ext cx="4953000" cy="361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37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137" y="457200"/>
            <a:ext cx="6046694" cy="518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95082"/>
            <a:ext cx="5912725" cy="190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98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8.2 Similar Triangles</vt:lpstr>
      <vt:lpstr>Warm-up</vt:lpstr>
      <vt:lpstr>Similar Polygons</vt:lpstr>
      <vt:lpstr>PowerPoint Presentation</vt:lpstr>
      <vt:lpstr>PowerPoint Presentation</vt:lpstr>
      <vt:lpstr>PowerPoint Presentation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Similar Triangles</dc:title>
  <dc:creator>Adam Scevola</dc:creator>
  <cp:lastModifiedBy>Adam Scevola</cp:lastModifiedBy>
  <cp:revision>3</cp:revision>
  <dcterms:created xsi:type="dcterms:W3CDTF">2015-01-26T22:54:54Z</dcterms:created>
  <dcterms:modified xsi:type="dcterms:W3CDTF">2015-01-27T03:19:54Z</dcterms:modified>
</cp:coreProperties>
</file>