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2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8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76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0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1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7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48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8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7D3D-907B-451B-80EB-356AE423FED2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8CEC2-3A47-4A62-862D-8BF69475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7.5 Trapezoids and Kites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41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5985" cy="518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75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651"/>
            <a:ext cx="9118282" cy="5654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435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Practice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0" y="1561988"/>
            <a:ext cx="8534670" cy="234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8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105399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Definition-</a:t>
            </a:r>
            <a:r>
              <a:rPr lang="en-US" dirty="0" smtClean="0"/>
              <a:t> A quadrilateral with exactly one pair of parallel sides.  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Bases</a:t>
            </a:r>
            <a:r>
              <a:rPr lang="en-US" dirty="0" smtClean="0"/>
              <a:t> – Parallel sides</a:t>
            </a:r>
          </a:p>
          <a:p>
            <a:pPr marL="0" indent="0">
              <a:buNone/>
            </a:pPr>
            <a:r>
              <a:rPr lang="en-US" b="1" dirty="0" smtClean="0"/>
              <a:t>Legs</a:t>
            </a:r>
            <a:r>
              <a:rPr lang="en-US" dirty="0" smtClean="0"/>
              <a:t> – Non-parallel sides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Isosceles Trapezoid </a:t>
            </a:r>
            <a:r>
              <a:rPr lang="en-US" dirty="0" smtClean="0"/>
              <a:t>– Legs are congruent.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1524000"/>
            <a:ext cx="3261763" cy="406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335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quadrilateral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33945"/>
            <a:ext cx="5181600" cy="400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51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Isosceles Trapezoid Base Angles Theorem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trapezoid is isosceles, then each pair of base angles is congruent. </a:t>
            </a:r>
          </a:p>
          <a:p>
            <a:pPr marL="0" indent="0">
              <a:buNone/>
            </a:pPr>
            <a:r>
              <a:rPr lang="en-US" b="1" dirty="0" smtClean="0"/>
              <a:t>Isosceles Trapezoid Base Angles Converse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a trapezoid has a pair of congruent base angles, then it is isosceles. </a:t>
            </a:r>
          </a:p>
          <a:p>
            <a:pPr marL="0" indent="0">
              <a:buNone/>
            </a:pPr>
            <a:r>
              <a:rPr lang="en-US" b="1" dirty="0" smtClean="0"/>
              <a:t>Isosceles Trapezoid Diagonals Theorem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 trapezoid is isosceles if and only if the diagonals are congruent. </a:t>
            </a:r>
          </a:p>
        </p:txBody>
      </p:sp>
    </p:spTree>
    <p:extLst>
      <p:ext uri="{BB962C8B-B14F-4D97-AF65-F5344CB8AC3E}">
        <p14:creationId xmlns:p14="http://schemas.microsoft.com/office/powerpoint/2010/main" val="117388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 of 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were the two properties?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56" y="2286000"/>
            <a:ext cx="3619500" cy="3037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72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Midsegment</a:t>
            </a:r>
            <a:r>
              <a:rPr lang="en-US" dirty="0" smtClean="0"/>
              <a:t> of a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The length of the </a:t>
            </a:r>
            <a:r>
              <a:rPr lang="en-US" dirty="0" err="1" smtClean="0"/>
              <a:t>midsegment</a:t>
            </a:r>
            <a:r>
              <a:rPr lang="en-US" dirty="0" smtClean="0"/>
              <a:t> is equal to the average of the lengths of the bases. </a:t>
            </a:r>
          </a:p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 err="1" smtClean="0"/>
              <a:t>midsegment</a:t>
            </a:r>
            <a:r>
              <a:rPr lang="en-US" dirty="0" smtClean="0"/>
              <a:t>  is parallel to the bases.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362200"/>
            <a:ext cx="371475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20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638" y="126722"/>
            <a:ext cx="2900362" cy="2338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l"/>
            <a:r>
              <a:rPr lang="en-US" b="1" dirty="0" smtClean="0"/>
              <a:t>Guided Practice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6172200" cy="4906963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Find the measure of each angle in trapezoid QTSR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Find the length of MN.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Find the length of AB.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989" y="2286000"/>
            <a:ext cx="3114675" cy="197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54265"/>
            <a:ext cx="3548062" cy="2057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906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Kites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Definition: Two pairs of consecutive congruent sides, but opposite sides are not congruent.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062"/>
            <a:ext cx="5486400" cy="2416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084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41" y="1066800"/>
            <a:ext cx="3589542" cy="236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001000" cy="4130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Theorem: Diagonals are perpendicular.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Theorem:  Exactly one pair of opposite angles </a:t>
            </a:r>
          </a:p>
          <a:p>
            <a:pPr marL="0" indent="0">
              <a:buNone/>
            </a:pPr>
            <a:r>
              <a:rPr lang="en-US" dirty="0" smtClean="0"/>
              <a:t>are congruent.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301" y="3962399"/>
            <a:ext cx="3566682" cy="2471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74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124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7.5 Trapezoids and Kites</vt:lpstr>
      <vt:lpstr>Trapezoids</vt:lpstr>
      <vt:lpstr>Identify the quadrilateral </vt:lpstr>
      <vt:lpstr>Trap Theorems</vt:lpstr>
      <vt:lpstr>Midsegment of a Triangle</vt:lpstr>
      <vt:lpstr>Midsegment of a Trapezoid</vt:lpstr>
      <vt:lpstr>Guided Practice</vt:lpstr>
      <vt:lpstr>Kites</vt:lpstr>
      <vt:lpstr>PowerPoint Presentation</vt:lpstr>
      <vt:lpstr>PowerPoint Presentation</vt:lpstr>
      <vt:lpstr>PowerPoint Presentation</vt:lpstr>
      <vt:lpstr>Guided Practice</vt:lpstr>
    </vt:vector>
  </TitlesOfParts>
  <Company>RPSD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Scevola</dc:creator>
  <cp:lastModifiedBy>Adam Scevola</cp:lastModifiedBy>
  <cp:revision>6</cp:revision>
  <dcterms:created xsi:type="dcterms:W3CDTF">2015-01-26T12:42:21Z</dcterms:created>
  <dcterms:modified xsi:type="dcterms:W3CDTF">2015-01-26T13:45:05Z</dcterms:modified>
</cp:coreProperties>
</file>