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0182-8F05-4ED7-8C55-648D2E1464F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7A22-CE16-4400-B109-AF601BF37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0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0182-8F05-4ED7-8C55-648D2E1464F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7A22-CE16-4400-B109-AF601BF37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0182-8F05-4ED7-8C55-648D2E1464F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7A22-CE16-4400-B109-AF601BF37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8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0182-8F05-4ED7-8C55-648D2E1464F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7A22-CE16-4400-B109-AF601BF37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1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0182-8F05-4ED7-8C55-648D2E1464F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7A22-CE16-4400-B109-AF601BF37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6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0182-8F05-4ED7-8C55-648D2E1464F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7A22-CE16-4400-B109-AF601BF37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3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0182-8F05-4ED7-8C55-648D2E1464F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7A22-CE16-4400-B109-AF601BF37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0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0182-8F05-4ED7-8C55-648D2E1464F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7A22-CE16-4400-B109-AF601BF37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1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0182-8F05-4ED7-8C55-648D2E1464F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7A22-CE16-4400-B109-AF601BF37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9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0182-8F05-4ED7-8C55-648D2E1464F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7A22-CE16-4400-B109-AF601BF37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0182-8F05-4ED7-8C55-648D2E1464F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7A22-CE16-4400-B109-AF601BF37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1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90182-8F05-4ED7-8C55-648D2E1464F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27A22-CE16-4400-B109-AF601BF37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7.2 The Ambiguous Case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4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“ambiguous”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72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“ambiguous” mean?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41" y="2133600"/>
            <a:ext cx="8659586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515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were the triangle congruence shortcuts from geometry to prove two triangles were congruent?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266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 – The Ambiguous Case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143000"/>
            <a:ext cx="7285163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7360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Ambiguous Case Flow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049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2"/>
            <a:ext cx="9152725" cy="6851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2504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42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7.2 The Ambiguous Case</vt:lpstr>
      <vt:lpstr>What does “ambiguous” mean?</vt:lpstr>
      <vt:lpstr>What does “ambiguous” mean?</vt:lpstr>
      <vt:lpstr>What were the triangle congruence shortcuts from geometry to prove two triangles were congruent?</vt:lpstr>
      <vt:lpstr>ASS – The Ambiguous Case</vt:lpstr>
      <vt:lpstr>PowerPoint Presentation</vt:lpstr>
      <vt:lpstr>PowerPoint Presentation</vt:lpstr>
    </vt:vector>
  </TitlesOfParts>
  <Company>RPSD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7.2 The Ambiguous Case</dc:title>
  <dc:creator>Adam Scevola</dc:creator>
  <cp:lastModifiedBy>Adam Scevola</cp:lastModifiedBy>
  <cp:revision>2</cp:revision>
  <dcterms:created xsi:type="dcterms:W3CDTF">2015-01-28T19:02:28Z</dcterms:created>
  <dcterms:modified xsi:type="dcterms:W3CDTF">2015-01-28T20:20:22Z</dcterms:modified>
</cp:coreProperties>
</file>