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7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2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3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9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4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1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7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5F3B-7A1D-4F26-A48B-457061011C4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3BFE-72C1-43AF-871A-FBDF2772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eardeck.com/editor/0BzkYTpvUAbqjN0t4RlpoWGdzck0/slides/freeResponse-text/wkDEL1T3b3g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5.1 Angles of Polygons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1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Sum of interior angles of an n-</a:t>
            </a:r>
            <a:r>
              <a:rPr lang="en-US" dirty="0" err="1" smtClean="0"/>
              <a:t>gon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(n-2)180 degrees</a:t>
            </a:r>
          </a:p>
          <a:p>
            <a:pPr marL="0" indent="0">
              <a:buNone/>
            </a:pPr>
            <a:r>
              <a:rPr lang="en-US" dirty="0" smtClean="0"/>
              <a:t>Each interior angle of a regular n-</a:t>
            </a:r>
            <a:r>
              <a:rPr lang="en-US" dirty="0" err="1" smtClean="0"/>
              <a:t>gon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(n-2)180/n degrees</a:t>
            </a:r>
          </a:p>
          <a:p>
            <a:pPr marL="0" indent="0">
              <a:buNone/>
            </a:pPr>
            <a:r>
              <a:rPr lang="en-US" dirty="0" smtClean="0"/>
              <a:t>Sum of exterior angles of an n-</a:t>
            </a:r>
            <a:r>
              <a:rPr lang="en-US" dirty="0" err="1" smtClean="0"/>
              <a:t>gon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360 degrees</a:t>
            </a:r>
          </a:p>
          <a:p>
            <a:pPr marL="0" indent="0">
              <a:buNone/>
            </a:pPr>
            <a:r>
              <a:rPr lang="en-US" dirty="0" smtClean="0"/>
              <a:t>Each exterior angle of a regular n-</a:t>
            </a:r>
            <a:r>
              <a:rPr lang="en-US" dirty="0" err="1" smtClean="0"/>
              <a:t>gon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360/n degrees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71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5105400" cy="327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Consecutive Vertices: endpoints of the same side.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Diagonals: segment connecting two </a:t>
            </a:r>
          </a:p>
          <a:p>
            <a:pPr marL="0" indent="0">
              <a:buNone/>
            </a:pPr>
            <a:r>
              <a:rPr lang="en-US" dirty="0" smtClean="0"/>
              <a:t>non-consecutive vertices.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45" y="304800"/>
            <a:ext cx="32956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602182"/>
            <a:ext cx="8382000" cy="2951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126" y="3609109"/>
            <a:ext cx="8070273" cy="2944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Convex – Every diagonal constructed is inside the polygon. 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Concave – There can be a diagonal constructed outside the polygon.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64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Equilateral Polygons – All sides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congruent.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Equiangular Polygons – All angles </a:t>
            </a:r>
          </a:p>
          <a:p>
            <a:pPr marL="0" indent="0">
              <a:buNone/>
            </a:pPr>
            <a:r>
              <a:rPr lang="en-US" dirty="0" smtClean="0"/>
              <a:t>are congruent.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Regular Polygon – Equilateral and equiangular.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4387" b="3560"/>
          <a:stretch/>
        </p:blipFill>
        <p:spPr bwMode="auto">
          <a:xfrm>
            <a:off x="6837218" y="260637"/>
            <a:ext cx="1427018" cy="303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94782"/>
            <a:ext cx="24574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89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 of each interior and exterior angle of a regular dodecagon.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0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app.peardeck.com/editor/0BzkYTpvUAbqjN0t4RlpoWGdzck0/slides/freeResponse-text/wkDEL1T3b3g3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5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 of each </a:t>
            </a:r>
            <a:r>
              <a:rPr lang="en-US" smtClean="0"/>
              <a:t>interior angle of a 20-gon.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5.1 Angles of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 Ticket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Angles of Polygons</dc:title>
  <dc:creator>Adam Scevola</dc:creator>
  <cp:lastModifiedBy>Adam Scevola</cp:lastModifiedBy>
  <cp:revision>4</cp:revision>
  <dcterms:created xsi:type="dcterms:W3CDTF">2015-01-20T17:34:40Z</dcterms:created>
  <dcterms:modified xsi:type="dcterms:W3CDTF">2015-01-22T16:38:07Z</dcterms:modified>
</cp:coreProperties>
</file>