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6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7682-FBC9-463D-8C00-A506D6844E2E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388-5D98-44AC-9267-897DAD54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7682-FBC9-463D-8C00-A506D6844E2E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388-5D98-44AC-9267-897DAD54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7682-FBC9-463D-8C00-A506D6844E2E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388-5D98-44AC-9267-897DAD54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8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7682-FBC9-463D-8C00-A506D6844E2E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388-5D98-44AC-9267-897DAD54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96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7682-FBC9-463D-8C00-A506D6844E2E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388-5D98-44AC-9267-897DAD54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81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7682-FBC9-463D-8C00-A506D6844E2E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388-5D98-44AC-9267-897DAD54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8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7682-FBC9-463D-8C00-A506D6844E2E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388-5D98-44AC-9267-897DAD54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0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7682-FBC9-463D-8C00-A506D6844E2E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388-5D98-44AC-9267-897DAD54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00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7682-FBC9-463D-8C00-A506D6844E2E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388-5D98-44AC-9267-897DAD54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07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7682-FBC9-463D-8C00-A506D6844E2E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388-5D98-44AC-9267-897DAD54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2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7682-FBC9-463D-8C00-A506D6844E2E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388-5D98-44AC-9267-897DAD54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9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E7682-FBC9-463D-8C00-A506D6844E2E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BF388-5D98-44AC-9267-897DAD54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6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Objective:</a:t>
            </a:r>
            <a:r>
              <a:rPr lang="en-US" dirty="0"/>
              <a:t> For students </a:t>
            </a:r>
            <a:r>
              <a:rPr lang="en-US" dirty="0" smtClean="0"/>
              <a:t>to use the half angle formula to find sin(22.5) without a calculator</a:t>
            </a:r>
            <a:endParaRPr lang="en-US" dirty="0" smtClean="0">
              <a:effectLst/>
            </a:endParaRPr>
          </a:p>
          <a:p>
            <a:r>
              <a:rPr lang="en-US" b="1" dirty="0"/>
              <a:t>Standards</a:t>
            </a:r>
            <a:r>
              <a:rPr lang="en-US" dirty="0"/>
              <a:t>: F-TF 8</a:t>
            </a:r>
            <a:endParaRPr lang="en-US" dirty="0" smtClean="0">
              <a:effectLst/>
            </a:endParaRPr>
          </a:p>
          <a:p>
            <a:r>
              <a:rPr lang="en-US" b="1" dirty="0"/>
              <a:t>HW</a:t>
            </a:r>
            <a:r>
              <a:rPr lang="en-US" dirty="0"/>
              <a:t>: </a:t>
            </a:r>
            <a:r>
              <a:rPr lang="en-US" dirty="0" smtClean="0"/>
              <a:t>P. 266, 1, 2, 5, 6, 7, 9, 11, 15, 17, 19, 21, 23, 25, 31, 33, 41, 49, 51 </a:t>
            </a:r>
            <a:endParaRPr lang="en-US" dirty="0" smtClean="0">
              <a:effectLst/>
            </a:endParaRPr>
          </a:p>
          <a:p>
            <a:r>
              <a:rPr lang="en-US" b="1" dirty="0"/>
              <a:t>Assessment: </a:t>
            </a:r>
            <a:r>
              <a:rPr lang="en-US" smtClean="0"/>
              <a:t>Exit Ticket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42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</a:t>
            </a:r>
            <a:r>
              <a:rPr lang="en-US" dirty="0" err="1"/>
              <a:t>secA</a:t>
            </a:r>
            <a:r>
              <a:rPr lang="en-US" dirty="0"/>
              <a:t> = -17/15 in QIII and </a:t>
            </a:r>
            <a:r>
              <a:rPr lang="en-US" dirty="0" err="1"/>
              <a:t>tanB</a:t>
            </a:r>
            <a:r>
              <a:rPr lang="en-US" dirty="0"/>
              <a:t> = 11/60 in QI.  Find sin(A+B), </a:t>
            </a:r>
            <a:r>
              <a:rPr lang="en-US" dirty="0" err="1"/>
              <a:t>cos</a:t>
            </a:r>
            <a:r>
              <a:rPr lang="en-US" dirty="0"/>
              <a:t>(A-B) and tan(2A).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Evaluate:</a:t>
            </a:r>
          </a:p>
          <a:p>
            <a:r>
              <a:rPr lang="en-US" dirty="0" smtClean="0"/>
              <a:t>sin(π/15)</a:t>
            </a:r>
            <a:r>
              <a:rPr lang="en-US" dirty="0" err="1" smtClean="0"/>
              <a:t>cos</a:t>
            </a:r>
            <a:r>
              <a:rPr lang="en-US" dirty="0" smtClean="0"/>
              <a:t>(π/10</a:t>
            </a:r>
            <a:r>
              <a:rPr lang="en-US" dirty="0"/>
              <a:t>) + </a:t>
            </a:r>
            <a:r>
              <a:rPr lang="en-US" dirty="0" err="1"/>
              <a:t>cos</a:t>
            </a:r>
            <a:r>
              <a:rPr lang="en-US" dirty="0"/>
              <a:t>(π/15)sin(π/10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Prove </a:t>
            </a:r>
            <a:r>
              <a:rPr lang="en-US" dirty="0" err="1" smtClean="0"/>
              <a:t>sinB</a:t>
            </a:r>
            <a:r>
              <a:rPr lang="en-US" dirty="0" smtClean="0"/>
              <a:t>/</a:t>
            </a:r>
            <a:r>
              <a:rPr lang="en-US" dirty="0" err="1" smtClean="0"/>
              <a:t>tanB</a:t>
            </a:r>
            <a:r>
              <a:rPr lang="en-US" dirty="0" smtClean="0"/>
              <a:t> = 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398818"/>
            <a:ext cx="2031855" cy="2259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886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5.4 Half Angle Formulas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2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3465"/>
            <a:ext cx="7532913" cy="6629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554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5776"/>
            <a:ext cx="7480764" cy="623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686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086757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396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 without a 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cos</a:t>
            </a:r>
            <a:r>
              <a:rPr lang="en-US" dirty="0" smtClean="0"/>
              <a:t>(105)</a:t>
            </a:r>
          </a:p>
          <a:p>
            <a:r>
              <a:rPr lang="en-US" dirty="0"/>
              <a:t>s</a:t>
            </a:r>
            <a:r>
              <a:rPr lang="en-US" dirty="0" smtClean="0"/>
              <a:t>in(195)</a:t>
            </a:r>
          </a:p>
          <a:p>
            <a:r>
              <a:rPr lang="en-US" dirty="0" smtClean="0"/>
              <a:t>sin(22.5)</a:t>
            </a:r>
          </a:p>
          <a:p>
            <a:r>
              <a:rPr lang="en-US" dirty="0" err="1" smtClean="0"/>
              <a:t>cos</a:t>
            </a:r>
            <a:r>
              <a:rPr lang="en-US" dirty="0" smtClean="0"/>
              <a:t>(15)</a:t>
            </a:r>
          </a:p>
          <a:p>
            <a:r>
              <a:rPr lang="en-US" dirty="0" smtClean="0"/>
              <a:t>sin(67.5)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13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266, 1</a:t>
            </a:r>
            <a:r>
              <a:rPr lang="en-US" smtClean="0"/>
              <a:t>, </a:t>
            </a:r>
            <a:r>
              <a:rPr lang="en-US" smtClean="0"/>
              <a:t>11, </a:t>
            </a:r>
            <a:r>
              <a:rPr lang="en-US" dirty="0" smtClean="0"/>
              <a:t>17, 19</a:t>
            </a:r>
            <a:r>
              <a:rPr lang="en-US" smtClean="0"/>
              <a:t>, </a:t>
            </a:r>
            <a:r>
              <a:rPr lang="en-US" smtClean="0"/>
              <a:t>21, 31, 51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5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135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Warm-up</vt:lpstr>
      <vt:lpstr>5.4 Half Angle Formulas</vt:lpstr>
      <vt:lpstr>PowerPoint Presentation</vt:lpstr>
      <vt:lpstr>PowerPoint Presentation</vt:lpstr>
      <vt:lpstr>PowerPoint Presentation</vt:lpstr>
      <vt:lpstr>Evaluate without a calculator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5.4 Half Angle Formulas</dc:title>
  <dc:creator>Adam Scevola</dc:creator>
  <cp:lastModifiedBy>Adam Scevola</cp:lastModifiedBy>
  <cp:revision>10</cp:revision>
  <dcterms:created xsi:type="dcterms:W3CDTF">2013-12-31T20:53:52Z</dcterms:created>
  <dcterms:modified xsi:type="dcterms:W3CDTF">2014-01-07T13:44:33Z</dcterms:modified>
</cp:coreProperties>
</file>