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5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7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6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2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9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5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5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2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F4554-5FBA-41BF-B3B3-71F4A1645BAE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E670A-74ED-4A7F-B1F2-F4E31E88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b="1" dirty="0"/>
              <a:t>Pre-</a:t>
            </a:r>
            <a:r>
              <a:rPr lang="en-US" b="1" dirty="0" err="1"/>
              <a:t>Calc</a:t>
            </a:r>
            <a:r>
              <a:rPr lang="en-US" b="1" dirty="0"/>
              <a:t>/Trigonometry, </a:t>
            </a:r>
            <a:r>
              <a:rPr lang="en-US" b="1" dirty="0" smtClean="0"/>
              <a:t>5.3 </a:t>
            </a:r>
            <a:r>
              <a:rPr lang="en-US" b="1" dirty="0"/>
              <a:t>Sum/Difference and Double Angle </a:t>
            </a:r>
            <a:r>
              <a:rPr lang="en-US" b="1" dirty="0" smtClean="0"/>
              <a:t>Formulas for Tangent</a:t>
            </a:r>
            <a:endParaRPr lang="en-US" dirty="0" smtClean="0">
              <a:effectLst/>
            </a:endParaRPr>
          </a:p>
          <a:p>
            <a:r>
              <a:rPr lang="en-US" b="1" dirty="0"/>
              <a:t>Objective:</a:t>
            </a:r>
            <a:r>
              <a:rPr lang="en-US" dirty="0"/>
              <a:t> For students </a:t>
            </a:r>
            <a:endParaRPr lang="en-US" dirty="0" smtClean="0">
              <a:effectLst/>
            </a:endParaRPr>
          </a:p>
          <a:p>
            <a:r>
              <a:rPr lang="en-US" b="1" dirty="0"/>
              <a:t>Standards</a:t>
            </a:r>
            <a:r>
              <a:rPr lang="en-US" dirty="0"/>
              <a:t>: F-TF 8</a:t>
            </a:r>
            <a:endParaRPr lang="en-US" dirty="0" smtClean="0">
              <a:effectLst/>
            </a:endParaRPr>
          </a:p>
          <a:p>
            <a:r>
              <a:rPr lang="en-US" b="1" dirty="0"/>
              <a:t>HW</a:t>
            </a:r>
            <a:r>
              <a:rPr lang="en-US" dirty="0"/>
              <a:t>: </a:t>
            </a:r>
            <a:r>
              <a:rPr lang="en-US" dirty="0" smtClean="0"/>
              <a:t>p. 252, 3, 4, 17, 18, 39, 45</a:t>
            </a:r>
            <a:endParaRPr lang="en-US" dirty="0" smtClean="0">
              <a:effectLst/>
            </a:endParaRPr>
          </a:p>
          <a:p>
            <a:r>
              <a:rPr lang="en-US" b="1" dirty="0"/>
              <a:t>Assessment: </a:t>
            </a:r>
            <a:r>
              <a:rPr lang="en-US" dirty="0"/>
              <a:t>Observe understanding during guided practice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5.3 Sum and Difference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Tangent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207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0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Angle Formula for Tangent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smtClean="0"/>
              <a:t>valuate</a:t>
            </a:r>
            <a:r>
              <a:rPr lang="en-US" dirty="0" smtClean="0"/>
              <a:t>: 1</a:t>
            </a:r>
            <a:r>
              <a:rPr lang="en-US" dirty="0"/>
              <a:t>. </a:t>
            </a:r>
            <a:r>
              <a:rPr lang="en-US" dirty="0" smtClean="0"/>
              <a:t>tan(π/12)       2</a:t>
            </a:r>
            <a:r>
              <a:rPr lang="en-US" dirty="0"/>
              <a:t>. tan(255</a:t>
            </a:r>
            <a:r>
              <a:rPr lang="en-US" baseline="30000" dirty="0"/>
              <a:t>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Graph: 3. </a:t>
            </a:r>
            <a:r>
              <a:rPr lang="en-US" dirty="0"/>
              <a:t>y = 3sin(x)</a:t>
            </a:r>
            <a:r>
              <a:rPr lang="en-US" dirty="0" err="1"/>
              <a:t>cos</a:t>
            </a:r>
            <a:r>
              <a:rPr lang="en-US" dirty="0"/>
              <a:t>(2x) + 3cos(x)sin(2x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4. Given</a:t>
            </a:r>
            <a:r>
              <a:rPr lang="en-US" dirty="0"/>
              <a:t>: </a:t>
            </a:r>
            <a:r>
              <a:rPr lang="en-US" dirty="0" err="1"/>
              <a:t>SinA</a:t>
            </a:r>
            <a:r>
              <a:rPr lang="en-US" dirty="0"/>
              <a:t> = 3/5 in QII, </a:t>
            </a:r>
            <a:r>
              <a:rPr lang="en-US" dirty="0" err="1"/>
              <a:t>cotB</a:t>
            </a:r>
            <a:r>
              <a:rPr lang="en-US" dirty="0"/>
              <a:t> = 20/21 in QIII.  Find sin(2A), </a:t>
            </a:r>
            <a:r>
              <a:rPr lang="en-US" dirty="0" err="1"/>
              <a:t>cos</a:t>
            </a:r>
            <a:r>
              <a:rPr lang="en-US" dirty="0"/>
              <a:t>(A+B) and tan(A-B).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Evaluate: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2tan(15)/(1 – tan</a:t>
            </a:r>
            <a:r>
              <a:rPr lang="en-US" baseline="30000" dirty="0"/>
              <a:t>2</a:t>
            </a:r>
            <a:r>
              <a:rPr lang="en-US" dirty="0"/>
              <a:t>(15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(tan140 – tan15)/(1+tan15tan140)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HW</a:t>
            </a:r>
            <a:r>
              <a:rPr lang="en-US" dirty="0"/>
              <a:t>: p. 252, 3, 4, 17, 18, 39, 45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138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5.3 Sum and Difference Formulas</vt:lpstr>
      <vt:lpstr>PowerPoint Presentation</vt:lpstr>
      <vt:lpstr>Double Angle Formula for Tangent</vt:lpstr>
      <vt:lpstr>Formula Recap</vt:lpstr>
      <vt:lpstr>Practice Problems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Scevola</dc:creator>
  <cp:lastModifiedBy>Adam Scevola</cp:lastModifiedBy>
  <cp:revision>5</cp:revision>
  <dcterms:created xsi:type="dcterms:W3CDTF">2013-12-13T18:46:43Z</dcterms:created>
  <dcterms:modified xsi:type="dcterms:W3CDTF">2014-01-02T12:38:09Z</dcterms:modified>
</cp:coreProperties>
</file>