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3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7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2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2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1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8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94C09-1287-47C0-9DE9-0C9861BC657A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9942-26AC-4240-BCF4-E2BEAED95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5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dirty="0"/>
              <a:t>Pre-</a:t>
            </a:r>
            <a:r>
              <a:rPr lang="en-US" b="1" dirty="0" err="1"/>
              <a:t>Calc</a:t>
            </a:r>
            <a:r>
              <a:rPr lang="en-US" b="1" dirty="0"/>
              <a:t>/Trigonometry, 5.2 Sum/Difference and Double Angle </a:t>
            </a:r>
            <a:r>
              <a:rPr lang="en-US" b="1" dirty="0" smtClean="0"/>
              <a:t>Formulas for Sine and Cosine</a:t>
            </a:r>
            <a:endParaRPr lang="en-US" dirty="0" smtClean="0">
              <a:effectLst/>
            </a:endParaRPr>
          </a:p>
          <a:p>
            <a:r>
              <a:rPr lang="en-US" b="1" dirty="0"/>
              <a:t>Objective:</a:t>
            </a:r>
            <a:r>
              <a:rPr lang="en-US" dirty="0"/>
              <a:t> </a:t>
            </a:r>
            <a:r>
              <a:rPr lang="en-US" dirty="0" smtClean="0"/>
              <a:t>Student will be able to evaluate the sin(105) without a calculator. </a:t>
            </a:r>
          </a:p>
          <a:p>
            <a:r>
              <a:rPr lang="en-US" b="1" dirty="0" smtClean="0"/>
              <a:t>Standards</a:t>
            </a:r>
            <a:r>
              <a:rPr lang="en-US" dirty="0"/>
              <a:t>: F-TF 8</a:t>
            </a:r>
            <a:endParaRPr lang="en-US" dirty="0" smtClean="0">
              <a:effectLst/>
            </a:endParaRPr>
          </a:p>
          <a:p>
            <a:r>
              <a:rPr lang="en-US" b="1" dirty="0"/>
              <a:t>HW</a:t>
            </a:r>
            <a:r>
              <a:rPr lang="en-US" dirty="0"/>
              <a:t>: #1 </a:t>
            </a:r>
            <a:r>
              <a:rPr lang="en-US" dirty="0" smtClean="0"/>
              <a:t>study# </a:t>
            </a:r>
            <a:r>
              <a:rPr lang="en-US" dirty="0"/>
              <a:t>p.260 </a:t>
            </a:r>
            <a:r>
              <a:rPr lang="en-US" dirty="0" smtClean="0"/>
              <a:t>5, 7, 13, 15, 21, 25, 27, 31, 35, 43</a:t>
            </a:r>
            <a:endParaRPr lang="en-US" dirty="0" smtClean="0">
              <a:effectLst/>
            </a:endParaRPr>
          </a:p>
          <a:p>
            <a:r>
              <a:rPr lang="en-US" b="1" dirty="0"/>
              <a:t>Assessment: </a:t>
            </a:r>
            <a:r>
              <a:rPr lang="en-US" dirty="0"/>
              <a:t>Observe understanding during guided </a:t>
            </a:r>
            <a:r>
              <a:rPr lang="en-US" dirty="0" smtClean="0"/>
              <a:t>practice/Collect HW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5.2 Practice Problems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HW: Finish and study for your quiz on identities.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 – After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p.260 5, 7, 13, 15, 21, 25, 27, 31, 35, 43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5.2 Sum and Difference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Sine and Cosine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for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sin(A+B) = </a:t>
            </a:r>
            <a:r>
              <a:rPr lang="en-US" dirty="0" err="1" smtClean="0"/>
              <a:t>sinA</a:t>
            </a:r>
            <a:r>
              <a:rPr lang="en-US" dirty="0" smtClean="0"/>
              <a:t> + </a:t>
            </a:r>
            <a:r>
              <a:rPr lang="en-US" dirty="0" err="1" smtClean="0"/>
              <a:t>sinB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of the Sum and Difference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49"/>
            <a:ext cx="9144000" cy="68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08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34" y="533400"/>
            <a:ext cx="899756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3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961"/>
            <a:ext cx="9144000" cy="589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3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Angle Formula for Cosine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1386"/>
            <a:ext cx="9175562" cy="394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3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now have 8 formulas, lets 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145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5.2 Sum and Difference Formulas</vt:lpstr>
      <vt:lpstr>Let’s look for shortcuts</vt:lpstr>
      <vt:lpstr>Investigation of the Sum and Difference Formulas</vt:lpstr>
      <vt:lpstr>PowerPoint Presentation</vt:lpstr>
      <vt:lpstr>PowerPoint Presentation</vt:lpstr>
      <vt:lpstr>PowerPoint Presentation</vt:lpstr>
      <vt:lpstr>Double Angle Formula for Cosine</vt:lpstr>
      <vt:lpstr>We now have 8 formulas, lets review…</vt:lpstr>
      <vt:lpstr>PowerPoint Presentation</vt:lpstr>
      <vt:lpstr>HW – After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Sum and Difference Formulas</dc:title>
  <dc:creator>Adam Scevola</dc:creator>
  <cp:lastModifiedBy>Adam Scevola</cp:lastModifiedBy>
  <cp:revision>6</cp:revision>
  <dcterms:created xsi:type="dcterms:W3CDTF">2013-12-13T17:12:46Z</dcterms:created>
  <dcterms:modified xsi:type="dcterms:W3CDTF">2013-12-13T18:46:33Z</dcterms:modified>
</cp:coreProperties>
</file>