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8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2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76" r:id="rId30"/>
    <p:sldId id="283" r:id="rId31"/>
    <p:sldId id="285" r:id="rId32"/>
    <p:sldId id="287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1432E4-BBB0-418F-9BB0-F165CECD043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A80888-8140-433A-8FE0-FA19A0EDF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59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80888-8140-433A-8FE0-FA19A0EDF3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1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4D-77ED-48C7-A7EE-B1F7458C4EE4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BEE0-F597-4B23-BC30-712B2362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9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4D-77ED-48C7-A7EE-B1F7458C4EE4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BEE0-F597-4B23-BC30-712B2362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4D-77ED-48C7-A7EE-B1F7458C4EE4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BEE0-F597-4B23-BC30-712B2362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4D-77ED-48C7-A7EE-B1F7458C4EE4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BEE0-F597-4B23-BC30-712B2362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4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4D-77ED-48C7-A7EE-B1F7458C4EE4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BEE0-F597-4B23-BC30-712B2362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4D-77ED-48C7-A7EE-B1F7458C4EE4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BEE0-F597-4B23-BC30-712B2362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3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4D-77ED-48C7-A7EE-B1F7458C4EE4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BEE0-F597-4B23-BC30-712B2362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95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4D-77ED-48C7-A7EE-B1F7458C4EE4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BEE0-F597-4B23-BC30-712B2362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7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4D-77ED-48C7-A7EE-B1F7458C4EE4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BEE0-F597-4B23-BC30-712B2362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6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4D-77ED-48C7-A7EE-B1F7458C4EE4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BEE0-F597-4B23-BC30-712B2362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9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4D-77ED-48C7-A7EE-B1F7458C4EE4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BEE0-F597-4B23-BC30-712B2362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0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C154D-77ED-48C7-A7EE-B1F7458C4EE4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6BEE0-F597-4B23-BC30-712B23623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8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Objective:</a:t>
            </a:r>
            <a:r>
              <a:rPr lang="en-US" dirty="0"/>
              <a:t> For students to learn how to </a:t>
            </a:r>
            <a:r>
              <a:rPr lang="en-US"/>
              <a:t>prove </a:t>
            </a:r>
            <a:r>
              <a:rPr lang="en-US" smtClean="0"/>
              <a:t>identities. </a:t>
            </a:r>
            <a:endParaRPr lang="en-US" dirty="0" smtClean="0">
              <a:effectLst/>
            </a:endParaRPr>
          </a:p>
          <a:p>
            <a:r>
              <a:rPr lang="en-US" b="1" dirty="0"/>
              <a:t>Standards</a:t>
            </a:r>
            <a:r>
              <a:rPr lang="en-US" dirty="0"/>
              <a:t>: F-TF 8</a:t>
            </a:r>
            <a:endParaRPr lang="en-US" dirty="0" smtClean="0">
              <a:effectLst/>
            </a:endParaRPr>
          </a:p>
          <a:p>
            <a:r>
              <a:rPr lang="en-US" b="1" dirty="0"/>
              <a:t>HW: </a:t>
            </a:r>
            <a:r>
              <a:rPr lang="en-US" dirty="0"/>
              <a:t>Worksheet 5.1 Proving </a:t>
            </a:r>
            <a:r>
              <a:rPr lang="en-US" dirty="0" smtClean="0"/>
              <a:t>Identities, Textbook section 5.1 problems</a:t>
            </a:r>
            <a:endParaRPr lang="en-US" dirty="0" smtClean="0">
              <a:effectLst/>
            </a:endParaRPr>
          </a:p>
          <a:p>
            <a:r>
              <a:rPr lang="en-US" b="1" dirty="0"/>
              <a:t>Assessment: </a:t>
            </a:r>
            <a:r>
              <a:rPr lang="en-US" dirty="0"/>
              <a:t>Observe understanding during guided practice</a:t>
            </a:r>
          </a:p>
        </p:txBody>
      </p:sp>
    </p:spTree>
    <p:extLst>
      <p:ext uri="{BB962C8B-B14F-4D97-AF65-F5344CB8AC3E}">
        <p14:creationId xmlns:p14="http://schemas.microsoft.com/office/powerpoint/2010/main" val="157352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use right triangle definitions to show that sin</a:t>
            </a:r>
            <a:r>
              <a:rPr lang="en-US" baseline="30000" dirty="0" smtClean="0"/>
              <a:t>2</a:t>
            </a:r>
            <a:r>
              <a:rPr lang="en-US" dirty="0" smtClean="0"/>
              <a:t>(x) + cos</a:t>
            </a:r>
            <a:r>
              <a:rPr lang="en-US" baseline="30000" dirty="0" smtClean="0"/>
              <a:t>2 </a:t>
            </a:r>
            <a:r>
              <a:rPr lang="en-US" dirty="0" smtClean="0"/>
              <a:t>(x)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7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let’s prove the other two Pythagorean identities.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0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10 Commandments of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7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#1 Memorize the 8 Fundamental Identities.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" y="2514600"/>
            <a:ext cx="9130838" cy="182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51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#2 NEVER CROSS AN EQUAL SIGN!!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Prove: tan(x)</a:t>
            </a:r>
            <a:r>
              <a:rPr lang="en-US" dirty="0" err="1" smtClean="0"/>
              <a:t>csc</a:t>
            </a:r>
            <a:r>
              <a:rPr lang="en-US" dirty="0" smtClean="0"/>
              <a:t>(x) = sec(x)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84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#3 Try breaking up fractions with sum or differences in the numerator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3998"/>
            <a:ext cx="396195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57800" y="1661872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6 stopped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#4 Usually better to start on the more complicated side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18" y="1600200"/>
            <a:ext cx="361070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917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#5 Try adding and subtracting fractions by getting a common denominator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65" y="1676400"/>
            <a:ext cx="4360335" cy="64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50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#5 Try adding and subtracting fractions by getting a common denominator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9208"/>
            <a:ext cx="4207454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5638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 3 ended here after day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38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#6 If you can distribute something, try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295400"/>
            <a:ext cx="294289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702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5.1 Identities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9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#6 If you can distribute something, try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4050506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29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 Try factoring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38671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94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 Try factoring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35798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68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 Try multiplying by a form of 1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71600"/>
            <a:ext cx="487521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0"/>
            <a:ext cx="8674543" cy="1553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618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#8 Try multiplying by a form of 1</a:t>
            </a:r>
            <a:br>
              <a:rPr lang="en-US" dirty="0" smtClean="0"/>
            </a:br>
            <a:r>
              <a:rPr lang="en-US" dirty="0" smtClean="0"/>
              <a:t>(Pythagorean Conjugates)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3" y="1524000"/>
            <a:ext cx="905203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4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#8 Try multiplying by a form of 1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514475"/>
            <a:ext cx="3124200" cy="10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10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#8 Try multiplying by a form of 1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64227"/>
            <a:ext cx="261518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3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#9 Last resort, convert everything to </a:t>
            </a:r>
            <a:r>
              <a:rPr lang="en-US" dirty="0" err="1" smtClean="0"/>
              <a:t>sines</a:t>
            </a:r>
            <a:r>
              <a:rPr lang="en-US" dirty="0" smtClean="0"/>
              <a:t> and cosines. 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412527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208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#9 Last resort, convert everything to </a:t>
            </a:r>
            <a:r>
              <a:rPr lang="en-US" dirty="0" err="1" smtClean="0"/>
              <a:t>sines</a:t>
            </a:r>
            <a:r>
              <a:rPr lang="en-US" dirty="0" smtClean="0"/>
              <a:t> and cosines. 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275624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9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#10 - It is perfectly okay to give up at any point and start again with a new approach.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681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57400"/>
            <a:ext cx="3648859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06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38" y="1828800"/>
            <a:ext cx="8972819" cy="3124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99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0" y="685800"/>
            <a:ext cx="9086739" cy="4287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02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243: 9, 13, 17, 21, 25, 29, 33, </a:t>
            </a:r>
            <a:r>
              <a:rPr lang="en-US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5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equation that is true for all its x values is called an </a:t>
            </a:r>
            <a:r>
              <a:rPr lang="en-US" b="1" dirty="0" smtClean="0"/>
              <a:t>identity.</a:t>
            </a:r>
          </a:p>
          <a:p>
            <a:r>
              <a:rPr lang="en-US" dirty="0" smtClean="0"/>
              <a:t>The equations in the warm-up are called identities.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0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need to learn identities in trigonometry?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They make things simpler.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62200"/>
            <a:ext cx="5715000" cy="156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96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show an equation is an identity, we need to prove it.  We will be practicing that a lot for the next few class periods.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83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start with these…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" y="1752600"/>
            <a:ext cx="9129932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347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Reciprocal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by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62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right triangle definitions of sine and cosine to show that tan(x) = sin(x)/</a:t>
            </a:r>
            <a:r>
              <a:rPr lang="en-US" dirty="0" err="1" smtClean="0"/>
              <a:t>cos</a:t>
            </a:r>
            <a:r>
              <a:rPr lang="en-US" dirty="0" smtClean="0"/>
              <a:t>(x) and that cot(x) = </a:t>
            </a:r>
            <a:r>
              <a:rPr lang="en-US" dirty="0" err="1" smtClean="0"/>
              <a:t>cos</a:t>
            </a:r>
            <a:r>
              <a:rPr lang="en-US" dirty="0" smtClean="0"/>
              <a:t>(x)/sin(x)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5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390</Words>
  <Application>Microsoft Office PowerPoint</Application>
  <PresentationFormat>On-screen Show (4:3)</PresentationFormat>
  <Paragraphs>51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5.1 Identities</vt:lpstr>
      <vt:lpstr>Warm-up</vt:lpstr>
      <vt:lpstr>Identity</vt:lpstr>
      <vt:lpstr>Why do we need to learn identities in trigonometry?</vt:lpstr>
      <vt:lpstr>PowerPoint Presentation</vt:lpstr>
      <vt:lpstr>Let’s start with these…</vt:lpstr>
      <vt:lpstr>Reciprocal Identities</vt:lpstr>
      <vt:lpstr>Ratio Identities</vt:lpstr>
      <vt:lpstr>Pythagorean Identities</vt:lpstr>
      <vt:lpstr>PowerPoint Presentation</vt:lpstr>
      <vt:lpstr>The 10 Commandments of Identities</vt:lpstr>
      <vt:lpstr>#1 Memorize the 8 Fundamental Identities. </vt:lpstr>
      <vt:lpstr>#2 NEVER CROSS AN EQUAL SIGN!!</vt:lpstr>
      <vt:lpstr>#3 Try breaking up fractions with sum or differences in the numerator</vt:lpstr>
      <vt:lpstr>#4 Usually better to start on the more complicated side</vt:lpstr>
      <vt:lpstr>#5 Try adding and subtracting fractions by getting a common denominator</vt:lpstr>
      <vt:lpstr>#5 Try adding and subtracting fractions by getting a common denominator</vt:lpstr>
      <vt:lpstr>#6 If you can distribute something, try</vt:lpstr>
      <vt:lpstr>#6 If you can distribute something, try</vt:lpstr>
      <vt:lpstr>#7 Try factoring</vt:lpstr>
      <vt:lpstr>#7 Try factoring</vt:lpstr>
      <vt:lpstr>#8 Try multiplying by a form of 1</vt:lpstr>
      <vt:lpstr>#8 Try multiplying by a form of 1 (Pythagorean Conjugates)</vt:lpstr>
      <vt:lpstr>#8 Try multiplying by a form of 1</vt:lpstr>
      <vt:lpstr>#8 Try multiplying by a form of 1</vt:lpstr>
      <vt:lpstr>#9 Last resort, convert everything to sines and cosines. </vt:lpstr>
      <vt:lpstr>#9 Last resort, convert everything to sines and cosines. </vt:lpstr>
      <vt:lpstr>PowerPoint Presentation</vt:lpstr>
      <vt:lpstr>PowerPoint Presentation</vt:lpstr>
      <vt:lpstr>PowerPoint Presentation</vt:lpstr>
      <vt:lpstr>HW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 Identities</dc:title>
  <dc:creator>Adam Scevola</dc:creator>
  <cp:lastModifiedBy>Adam Scevola</cp:lastModifiedBy>
  <cp:revision>21</cp:revision>
  <cp:lastPrinted>2013-12-11T19:11:57Z</cp:lastPrinted>
  <dcterms:created xsi:type="dcterms:W3CDTF">2013-12-08T19:26:57Z</dcterms:created>
  <dcterms:modified xsi:type="dcterms:W3CDTF">2013-12-17T18:58:58Z</dcterms:modified>
</cp:coreProperties>
</file>