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6" r:id="rId13"/>
    <p:sldId id="270" r:id="rId14"/>
    <p:sldId id="267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6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9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1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0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4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34B1-CDF6-4F89-AA38-3D69465854D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FBF52-8057-4166-930F-1BC5F8BA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0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 the following and find </a:t>
            </a:r>
            <a:r>
              <a:rPr lang="en-US" dirty="0"/>
              <a:t>the amplitude, period, increment, S.A., starting point, domain and range.</a:t>
            </a:r>
          </a:p>
          <a:p>
            <a:pPr marL="0" indent="0">
              <a:buNone/>
            </a:pPr>
            <a:r>
              <a:rPr lang="en-US" sz="4800" dirty="0" smtClean="0"/>
              <a:t>Y </a:t>
            </a:r>
            <a:r>
              <a:rPr lang="en-US" sz="4800" dirty="0"/>
              <a:t>= -2sin(2x + 4</a:t>
            </a:r>
            <a:r>
              <a:rPr lang="el-GR" sz="4800" dirty="0"/>
              <a:t>π</a:t>
            </a:r>
            <a:r>
              <a:rPr lang="en-US" sz="4800" dirty="0"/>
              <a:t>) –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A</a:t>
            </a:r>
            <a:r>
              <a:rPr lang="en-US" dirty="0" smtClean="0"/>
              <a:t>ll </a:t>
            </a:r>
            <a:r>
              <a:rPr lang="en-US" sz="4800" dirty="0" smtClean="0"/>
              <a:t>H</a:t>
            </a:r>
            <a:r>
              <a:rPr lang="en-US" dirty="0" smtClean="0"/>
              <a:t>ail the </a:t>
            </a:r>
            <a:r>
              <a:rPr lang="en-US" sz="4800" dirty="0" smtClean="0"/>
              <a:t>M</a:t>
            </a:r>
            <a:r>
              <a:rPr lang="en-US" dirty="0" smtClean="0"/>
              <a:t>ath </a:t>
            </a:r>
            <a:r>
              <a:rPr lang="en-US" sz="4800" dirty="0" err="1" smtClean="0"/>
              <a:t>L</a:t>
            </a:r>
            <a:r>
              <a:rPr lang="en-US" dirty="0" err="1" smtClean="0"/>
              <a:t>etes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64673"/>
            <a:ext cx="6400799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two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 = 2tan(2x – </a:t>
            </a:r>
            <a:r>
              <a:rPr lang="el-GR" dirty="0"/>
              <a:t>π</a:t>
            </a:r>
            <a:r>
              <a:rPr lang="en-US" dirty="0"/>
              <a:t>) –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= </a:t>
            </a:r>
            <a:r>
              <a:rPr lang="en-US" dirty="0" smtClean="0"/>
              <a:t>-2tan(2x </a:t>
            </a:r>
            <a:r>
              <a:rPr lang="en-US" dirty="0"/>
              <a:t>– </a:t>
            </a:r>
            <a:r>
              <a:rPr lang="el-GR" dirty="0"/>
              <a:t>π</a:t>
            </a:r>
            <a:r>
              <a:rPr lang="en-US" dirty="0"/>
              <a:t>) –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Steps to Graphing Tangent and Cotangent (y=a*tan(</a:t>
            </a:r>
            <a:r>
              <a:rPr lang="en-US" dirty="0" err="1" smtClean="0"/>
              <a:t>bx</a:t>
            </a:r>
            <a:r>
              <a:rPr lang="en-US" dirty="0" smtClean="0"/>
              <a:t>-c)+d)</a:t>
            </a:r>
          </a:p>
          <a:p>
            <a:pPr marL="0" indent="0">
              <a:buNone/>
            </a:pPr>
            <a:r>
              <a:rPr lang="en-US" dirty="0" smtClean="0"/>
              <a:t>1) Find phase shift by setting </a:t>
            </a:r>
            <a:r>
              <a:rPr lang="en-US" dirty="0" err="1" smtClean="0"/>
              <a:t>bx</a:t>
            </a:r>
            <a:r>
              <a:rPr lang="en-US" dirty="0" smtClean="0"/>
              <a:t> - c = 0 and solving for x. </a:t>
            </a:r>
          </a:p>
          <a:p>
            <a:pPr marL="0" indent="0">
              <a:buNone/>
            </a:pPr>
            <a:r>
              <a:rPr lang="en-US" dirty="0" smtClean="0"/>
              <a:t>2) Find period π/b and increment period/4.  Mark off starting point and increments on the x-axis. </a:t>
            </a:r>
          </a:p>
          <a:p>
            <a:pPr marL="0" indent="0">
              <a:buNone/>
            </a:pPr>
            <a:r>
              <a:rPr lang="en-US" dirty="0" smtClean="0"/>
              <a:t>3) Use d and a to find the Middle point (y = d), High point (y = d +|a|), Low point (y = d - |a|).</a:t>
            </a:r>
          </a:p>
          <a:p>
            <a:pPr marL="0" indent="0">
              <a:buNone/>
            </a:pPr>
            <a:r>
              <a:rPr lang="en-US" dirty="0" smtClean="0"/>
              <a:t>4) Plot points using MHAL or AHML depending on if its tangent or cotangent respectively.  Vertically flip graph if the leading coefficient a is negative. </a:t>
            </a:r>
          </a:p>
          <a:p>
            <a:pPr marL="0" indent="0">
              <a:buNone/>
            </a:pPr>
            <a:r>
              <a:rPr lang="en-US" dirty="0" smtClean="0"/>
              <a:t>5) Connect the points L,M and H with smooth curves and draw vertical dashed lines through A for the asymptotes.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Guided Practice/HW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066800"/>
            <a:ext cx="4267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 = -3tan(</a:t>
            </a:r>
            <a:r>
              <a:rPr lang="el-GR" dirty="0" smtClean="0"/>
              <a:t>π</a:t>
            </a:r>
            <a:r>
              <a:rPr lang="en-US" dirty="0" smtClean="0"/>
              <a:t>x - 4</a:t>
            </a:r>
            <a:r>
              <a:rPr lang="el-GR" dirty="0" smtClean="0"/>
              <a:t> </a:t>
            </a:r>
            <a:r>
              <a:rPr lang="en-US" dirty="0" smtClean="0"/>
              <a:t>) + 3</a:t>
            </a:r>
          </a:p>
          <a:p>
            <a:pPr marL="0" indent="0">
              <a:buNone/>
            </a:pPr>
            <a:r>
              <a:rPr lang="en-US" dirty="0" smtClean="0"/>
              <a:t>Y = 4tan(</a:t>
            </a:r>
            <a:r>
              <a:rPr lang="el-GR" dirty="0" smtClean="0"/>
              <a:t>π</a:t>
            </a:r>
            <a:r>
              <a:rPr lang="en-US" dirty="0" smtClean="0"/>
              <a:t>x/4) – 2</a:t>
            </a:r>
          </a:p>
          <a:p>
            <a:pPr marL="0" indent="0">
              <a:buNone/>
            </a:pPr>
            <a:r>
              <a:rPr lang="en-US" dirty="0" smtClean="0"/>
              <a:t>Y= -4tan(</a:t>
            </a:r>
            <a:r>
              <a:rPr lang="el-GR" dirty="0" smtClean="0"/>
              <a:t>π</a:t>
            </a:r>
            <a:r>
              <a:rPr lang="en-US" dirty="0" smtClean="0"/>
              <a:t>x/2 + </a:t>
            </a:r>
            <a:r>
              <a:rPr lang="el-GR" dirty="0" smtClean="0"/>
              <a:t>π</a:t>
            </a:r>
            <a:r>
              <a:rPr lang="en-US" dirty="0" smtClean="0"/>
              <a:t>/2) + 2</a:t>
            </a:r>
          </a:p>
          <a:p>
            <a:pPr marL="0" indent="0">
              <a:buNone/>
            </a:pPr>
            <a:r>
              <a:rPr lang="en-US" dirty="0" smtClean="0"/>
              <a:t>Y =cot(2x)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143000"/>
            <a:ext cx="3886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Graph each trig function and find </a:t>
            </a:r>
            <a:r>
              <a:rPr lang="en-US" dirty="0"/>
              <a:t>the amplitude, period, increment, S.A., starting point, domain and </a:t>
            </a:r>
            <a:r>
              <a:rPr lang="en-US" dirty="0" smtClean="0"/>
              <a:t>range.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Guided Practice/HW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066800"/>
            <a:ext cx="4267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 = -3tan(</a:t>
            </a:r>
            <a:r>
              <a:rPr lang="el-GR" dirty="0" smtClean="0"/>
              <a:t>π</a:t>
            </a:r>
            <a:r>
              <a:rPr lang="en-US" dirty="0" smtClean="0"/>
              <a:t>x - 4</a:t>
            </a:r>
            <a:r>
              <a:rPr lang="el-GR" dirty="0" smtClean="0"/>
              <a:t> π</a:t>
            </a:r>
            <a:r>
              <a:rPr lang="en-US" dirty="0" smtClean="0"/>
              <a:t>) + 3</a:t>
            </a:r>
          </a:p>
          <a:p>
            <a:pPr marL="0" indent="0">
              <a:buNone/>
            </a:pPr>
            <a:r>
              <a:rPr lang="en-US" dirty="0" smtClean="0"/>
              <a:t>Y = 4tan(</a:t>
            </a:r>
            <a:r>
              <a:rPr lang="el-GR" dirty="0" smtClean="0"/>
              <a:t>π</a:t>
            </a:r>
            <a:r>
              <a:rPr lang="en-US" dirty="0" smtClean="0"/>
              <a:t>x/4) – 2</a:t>
            </a:r>
          </a:p>
          <a:p>
            <a:pPr marL="0" indent="0">
              <a:buNone/>
            </a:pPr>
            <a:r>
              <a:rPr lang="en-US" dirty="0" smtClean="0"/>
              <a:t>Y= -4tan(</a:t>
            </a:r>
            <a:r>
              <a:rPr lang="el-GR" dirty="0" smtClean="0"/>
              <a:t>π</a:t>
            </a:r>
            <a:r>
              <a:rPr lang="en-US" dirty="0" smtClean="0"/>
              <a:t>x/2 + </a:t>
            </a:r>
            <a:r>
              <a:rPr lang="el-GR" dirty="0" smtClean="0"/>
              <a:t>π</a:t>
            </a:r>
            <a:r>
              <a:rPr lang="en-US" dirty="0" smtClean="0"/>
              <a:t>/2) + 2</a:t>
            </a:r>
          </a:p>
          <a:p>
            <a:pPr marL="0" indent="0">
              <a:buNone/>
            </a:pPr>
            <a:r>
              <a:rPr lang="en-US" dirty="0" smtClean="0"/>
              <a:t>Y =cot(2x)</a:t>
            </a:r>
          </a:p>
          <a:p>
            <a:pPr marL="0" indent="0">
              <a:buNone/>
            </a:pPr>
            <a:r>
              <a:rPr lang="en-US" dirty="0" smtClean="0"/>
              <a:t>Y = 3cot(x – </a:t>
            </a:r>
            <a:r>
              <a:rPr lang="el-GR" dirty="0" smtClean="0"/>
              <a:t>π</a:t>
            </a:r>
            <a:r>
              <a:rPr lang="en-US" dirty="0" smtClean="0"/>
              <a:t>/2) + 2</a:t>
            </a:r>
          </a:p>
          <a:p>
            <a:pPr marL="0" indent="0">
              <a:buNone/>
            </a:pPr>
            <a:r>
              <a:rPr lang="en-US" dirty="0" smtClean="0"/>
              <a:t>Y = -2cot(2x + </a:t>
            </a:r>
            <a:r>
              <a:rPr lang="el-GR" dirty="0" smtClean="0"/>
              <a:t>π</a:t>
            </a:r>
            <a:r>
              <a:rPr lang="en-US" dirty="0" smtClean="0"/>
              <a:t>) – 3</a:t>
            </a:r>
          </a:p>
          <a:p>
            <a:pPr marL="0" indent="0">
              <a:buNone/>
            </a:pPr>
            <a:r>
              <a:rPr lang="en-US" dirty="0" smtClean="0"/>
              <a:t>Y = (-1/2)tan(4x – </a:t>
            </a:r>
            <a:r>
              <a:rPr lang="el-GR" dirty="0" smtClean="0"/>
              <a:t>π</a:t>
            </a:r>
            <a:r>
              <a:rPr lang="en-US" dirty="0" smtClean="0"/>
              <a:t>) + 1</a:t>
            </a:r>
          </a:p>
          <a:p>
            <a:pPr marL="0" indent="0">
              <a:buNone/>
            </a:pPr>
            <a:r>
              <a:rPr lang="en-US" dirty="0" smtClean="0"/>
              <a:t>Y = 3tan(</a:t>
            </a:r>
            <a:r>
              <a:rPr lang="el-GR" dirty="0" smtClean="0"/>
              <a:t>π</a:t>
            </a:r>
            <a:r>
              <a:rPr lang="en-US" dirty="0" smtClean="0"/>
              <a:t>x + 2</a:t>
            </a:r>
            <a:r>
              <a:rPr lang="el-GR" dirty="0" smtClean="0"/>
              <a:t> π</a:t>
            </a:r>
            <a:r>
              <a:rPr lang="en-US" dirty="0" smtClean="0"/>
              <a:t>) - 3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143000"/>
            <a:ext cx="3886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Graph each trig function and find </a:t>
            </a:r>
            <a:r>
              <a:rPr lang="en-US" dirty="0"/>
              <a:t>the amplitude, period, increment, S.A., starting point, domain and </a:t>
            </a:r>
            <a:r>
              <a:rPr lang="en-US" dirty="0" smtClean="0"/>
              <a:t>range.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 and Cosine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3sin(2x) + 1</a:t>
            </a:r>
          </a:p>
          <a:p>
            <a:pPr marL="0" indent="0">
              <a:buNone/>
            </a:pPr>
            <a:r>
              <a:rPr lang="en-US" dirty="0" smtClean="0"/>
              <a:t>Y = 4cos(x/2) + 1</a:t>
            </a:r>
          </a:p>
          <a:p>
            <a:pPr marL="0" indent="0">
              <a:buNone/>
            </a:pPr>
            <a:r>
              <a:rPr lang="en-US" dirty="0" smtClean="0"/>
              <a:t>Y = - 3cos(</a:t>
            </a:r>
            <a:r>
              <a:rPr lang="el-GR" dirty="0" smtClean="0"/>
              <a:t>π</a:t>
            </a:r>
            <a:r>
              <a:rPr lang="en-US" dirty="0" smtClean="0"/>
              <a:t>x - 2</a:t>
            </a:r>
            <a:r>
              <a:rPr lang="el-GR" dirty="0" smtClean="0"/>
              <a:t>π</a:t>
            </a:r>
            <a:r>
              <a:rPr lang="en-US" dirty="0" smtClean="0"/>
              <a:t>) + 1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4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4.4 Tangent and Cotangent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69" y="152400"/>
            <a:ext cx="7807331" cy="665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8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61" y="2362201"/>
            <a:ext cx="8765339" cy="215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1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2209800"/>
            <a:ext cx="888274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8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8" y="2133600"/>
            <a:ext cx="89066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7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0" y="685800"/>
            <a:ext cx="8576527" cy="533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4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TAN</a:t>
            </a:r>
            <a:r>
              <a:rPr lang="en-US" dirty="0" smtClean="0"/>
              <a:t> people</a:t>
            </a:r>
          </a:p>
          <a:p>
            <a:pPr marL="0" indent="0">
              <a:buNone/>
            </a:pPr>
            <a:r>
              <a:rPr lang="en-US" sz="4800" dirty="0" smtClean="0"/>
              <a:t>M</a:t>
            </a:r>
            <a:r>
              <a:rPr lang="en-US" dirty="0" smtClean="0"/>
              <a:t>ight</a:t>
            </a:r>
          </a:p>
          <a:p>
            <a:pPr marL="0" indent="0">
              <a:buNone/>
            </a:pPr>
            <a:r>
              <a:rPr lang="en-US" sz="4800" dirty="0" smtClean="0"/>
              <a:t>H</a:t>
            </a:r>
            <a:r>
              <a:rPr lang="en-US" dirty="0" smtClean="0"/>
              <a:t>ate</a:t>
            </a:r>
          </a:p>
          <a:p>
            <a:pPr marL="0" indent="0">
              <a:buNone/>
            </a:pPr>
            <a:r>
              <a:rPr lang="en-US" sz="4800" dirty="0" smtClean="0"/>
              <a:t>A</a:t>
            </a:r>
            <a:r>
              <a:rPr lang="en-US" dirty="0" smtClean="0"/>
              <a:t>pplying</a:t>
            </a:r>
          </a:p>
          <a:p>
            <a:pPr marL="0" indent="0">
              <a:buNone/>
            </a:pPr>
            <a:r>
              <a:rPr lang="en-US" sz="4800" dirty="0" smtClean="0"/>
              <a:t>L</a:t>
            </a:r>
            <a:r>
              <a:rPr lang="en-US" dirty="0" smtClean="0"/>
              <a:t>otion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5638800" cy="407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1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0" y="685800"/>
            <a:ext cx="8576527" cy="533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8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385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Warm-up</vt:lpstr>
      <vt:lpstr>4.4 Tangent and Cotangent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do two together</vt:lpstr>
      <vt:lpstr>PowerPoint Presentation</vt:lpstr>
      <vt:lpstr>Guided Practice/HW</vt:lpstr>
      <vt:lpstr>Guided Practice/HW</vt:lpstr>
      <vt:lpstr>Sine and Cosine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Tangent and Cotangent</dc:title>
  <dc:creator>Adam Scevola</dc:creator>
  <cp:lastModifiedBy>Adam Scevola</cp:lastModifiedBy>
  <cp:revision>13</cp:revision>
  <dcterms:created xsi:type="dcterms:W3CDTF">2013-11-10T19:35:03Z</dcterms:created>
  <dcterms:modified xsi:type="dcterms:W3CDTF">2014-10-27T00:32:49Z</dcterms:modified>
</cp:coreProperties>
</file>