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3249-1575-4BB2-91C4-CD98BD8FE46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D4C7-83D5-4A12-9A0B-FDE934CA4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6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3249-1575-4BB2-91C4-CD98BD8FE46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D4C7-83D5-4A12-9A0B-FDE934CA4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0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3249-1575-4BB2-91C4-CD98BD8FE46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D4C7-83D5-4A12-9A0B-FDE934CA4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8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3249-1575-4BB2-91C4-CD98BD8FE46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D4C7-83D5-4A12-9A0B-FDE934CA4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2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3249-1575-4BB2-91C4-CD98BD8FE46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D4C7-83D5-4A12-9A0B-FDE934CA4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3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3249-1575-4BB2-91C4-CD98BD8FE46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D4C7-83D5-4A12-9A0B-FDE934CA4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3249-1575-4BB2-91C4-CD98BD8FE46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D4C7-83D5-4A12-9A0B-FDE934CA4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3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3249-1575-4BB2-91C4-CD98BD8FE46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D4C7-83D5-4A12-9A0B-FDE934CA4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7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3249-1575-4BB2-91C4-CD98BD8FE46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D4C7-83D5-4A12-9A0B-FDE934CA4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8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3249-1575-4BB2-91C4-CD98BD8FE46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D4C7-83D5-4A12-9A0B-FDE934CA4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9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3249-1575-4BB2-91C4-CD98BD8FE46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D4C7-83D5-4A12-9A0B-FDE934CA4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3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73249-1575-4BB2-91C4-CD98BD8FE46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3D4C7-83D5-4A12-9A0B-FDE934CA4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1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4.1-4.5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Graph and find the following (unless it doesn’t apply to that type of graph): amplitude, period, increment, sinusoidal axis, starting point, domain, range,  asymptotes, relative max and </a:t>
            </a:r>
            <a:r>
              <a:rPr lang="en-US" sz="3200" dirty="0" err="1" smtClean="0"/>
              <a:t>mins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3sin(x/2 - ∏) - 3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Graph and find the following (unless it doesn’t apply to that type of graph): amplitude, period, increment, sinusoidal axis, starting point, domain, range,  asymptotes, relative max and </a:t>
            </a:r>
            <a:r>
              <a:rPr lang="en-US" sz="3200" dirty="0" err="1" smtClean="0"/>
              <a:t>mins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-2cos(2x - ∏/3)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84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Graph and find the following (unless it doesn’t apply to that type of graph): amplitude, period, increment, sinusoidal axis, starting point, domain, range,  asymptotes, relative max and </a:t>
            </a:r>
            <a:r>
              <a:rPr lang="en-US" sz="3200" dirty="0" err="1" smtClean="0"/>
              <a:t>mins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4sec(∏x/2 - 3) +1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36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Graph and find the following (unless it doesn’t apply to that type of graph): amplitude, period, increment, sinusoidal axis, starting point, domain, range,  asymptotes, relative max and </a:t>
            </a:r>
            <a:r>
              <a:rPr lang="en-US" sz="3200" dirty="0" err="1" smtClean="0"/>
              <a:t>mins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-tan(∏x - 2∏) + 4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Graph and find the following (unless it doesn’t apply to that type of graph): amplitude, period, increment, sinusoidal axis, starting point, domain, range,  asymptotes, relative max and </a:t>
            </a:r>
            <a:r>
              <a:rPr lang="en-US" sz="3200" dirty="0" err="1" smtClean="0"/>
              <a:t>mins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csc</a:t>
            </a:r>
            <a:r>
              <a:rPr lang="en-US" dirty="0" smtClean="0"/>
              <a:t>(x ∏ /3 - ∏/4)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81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Graph and find the following (unless it doesn’t apply to that type of graph): amplitude, period, increment, sinusoidal axis, starting point, domain, range,  asymptotes, relative max and </a:t>
            </a:r>
            <a:r>
              <a:rPr lang="en-US" sz="3200" dirty="0" err="1" smtClean="0"/>
              <a:t>mins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-5cot(2x + 3) + 2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8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3tan(2x – 4) + 1</a:t>
            </a:r>
          </a:p>
          <a:p>
            <a:pPr marL="514350" indent="-514350">
              <a:buAutoNum type="arabicParenR"/>
            </a:pPr>
            <a:r>
              <a:rPr lang="en-US" dirty="0" smtClean="0"/>
              <a:t>-4sec(3x + ∏)  - 2</a:t>
            </a:r>
          </a:p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dirty="0"/>
              <a:t>2csc(∏ x/2-</a:t>
            </a:r>
            <a:r>
              <a:rPr lang="en-US" dirty="0" smtClean="0"/>
              <a:t>∏/3)</a:t>
            </a:r>
          </a:p>
          <a:p>
            <a:pPr marL="0" indent="0">
              <a:buNone/>
            </a:pPr>
            <a:r>
              <a:rPr lang="en-US" dirty="0"/>
              <a:t>4) -cot(x/3+ </a:t>
            </a:r>
            <a:r>
              <a:rPr lang="en-US" dirty="0" smtClean="0"/>
              <a:t>∏/4)</a:t>
            </a: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Graph and find the following (unless it doesn’t apply to that type of graph): amplitude, period, increment, sinusoidal axis, starting point, domain, range,  asymptotes, relative max and </a:t>
            </a:r>
            <a:r>
              <a:rPr lang="en-US" dirty="0" err="1"/>
              <a:t>mins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5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358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4.1-4.5 Practice</vt:lpstr>
      <vt:lpstr>Graph and find the following (unless it doesn’t apply to that type of graph): amplitude, period, increment, sinusoidal axis, starting point, domain, range,  asymptotes, relative max and mins. </vt:lpstr>
      <vt:lpstr>Graph and find the following (unless it doesn’t apply to that type of graph): amplitude, period, increment, sinusoidal axis, starting point, domain, range,  asymptotes, relative max and mins. </vt:lpstr>
      <vt:lpstr>Graph and find the following (unless it doesn’t apply to that type of graph): amplitude, period, increment, sinusoidal axis, starting point, domain, range,  asymptotes, relative max and mins. </vt:lpstr>
      <vt:lpstr>Graph and find the following (unless it doesn’t apply to that type of graph): amplitude, period, increment, sinusoidal axis, starting point, domain, range,  asymptotes, relative max and mins. </vt:lpstr>
      <vt:lpstr>Graph and find the following (unless it doesn’t apply to that type of graph): amplitude, period, increment, sinusoidal axis, starting point, domain, range,  asymptotes, relative max and mins. </vt:lpstr>
      <vt:lpstr>Graph and find the following (unless it doesn’t apply to that type of graph): amplitude, period, increment, sinusoidal axis, starting point, domain, range,  asymptotes, relative max and mins. 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4.1-4.5 Practice</dc:title>
  <dc:creator>Adam Scevola</dc:creator>
  <cp:lastModifiedBy>Adam Scevola</cp:lastModifiedBy>
  <cp:revision>4</cp:revision>
  <dcterms:created xsi:type="dcterms:W3CDTF">2013-11-17T22:10:57Z</dcterms:created>
  <dcterms:modified xsi:type="dcterms:W3CDTF">2014-10-26T23:50:03Z</dcterms:modified>
</cp:coreProperties>
</file>