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0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8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6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DE5C-1A8A-4352-B9AE-AB748785F1D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0D28-3503-4FA9-AAD3-1A387A1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3.5 Parallel and Perpendicular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Partitioning a Directed Line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4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it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4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To divide a segment into smaller segments.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1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44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Find the coordinates of P so that it divides the line segment with endpoints A(3,2) and B(6,8) such that the ratio of AP to PB is 3 to 2.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77724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Find the slope of the line.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Add the numbers of the ratio, so you know how many pieces to partition the segment into (in this case it is 3+2=5).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Find the fraction (previous number is your denominator) that you wish to move up the line (in this case it is 3/5). 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Multiply the rise and run by that fraction.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Use your slope in (4) to find point 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the coordinates of P so that it divides the line segment with endpoints A(3,2) and B(6,8) such that the ratio of AP to PB is 3 to 2.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0309"/>
            <a:ext cx="6503734" cy="491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00" y="4648200"/>
            <a:ext cx="19812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Now find a line perpendicular to AB through P.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52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3.5 Parallel and Perpendicular Lines</vt:lpstr>
      <vt:lpstr>Partition</vt:lpstr>
      <vt:lpstr>Partition</vt:lpstr>
      <vt:lpstr>PowerPoint Presentation</vt:lpstr>
      <vt:lpstr>PowerPoint Presentation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Parallel and Perpendicular Lines</dc:title>
  <dc:creator>Adam Scevola</dc:creator>
  <cp:lastModifiedBy>Adam Scevola</cp:lastModifiedBy>
  <cp:revision>3</cp:revision>
  <dcterms:created xsi:type="dcterms:W3CDTF">2014-10-23T15:47:26Z</dcterms:created>
  <dcterms:modified xsi:type="dcterms:W3CDTF">2014-10-23T16:08:37Z</dcterms:modified>
</cp:coreProperties>
</file>