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3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99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82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814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34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55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2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4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5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BB3E6-CF2E-455A-9A78-C9BA94BB78E0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FC65D-6264-4241-B1E4-0B3AE3CA9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4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857250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447800"/>
            <a:ext cx="8305800" cy="4572000"/>
          </a:xfrm>
        </p:spPr>
        <p:txBody>
          <a:bodyPr/>
          <a:lstStyle/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9927"/>
            <a:ext cx="9144000" cy="487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2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143000"/>
          </a:xfrm>
        </p:spPr>
        <p:txBody>
          <a:bodyPr/>
          <a:lstStyle/>
          <a:p>
            <a:r>
              <a:rPr lang="en-US" dirty="0" smtClean="0"/>
              <a:t>3.3 Parallel Converse and Proofs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01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If </a:t>
            </a:r>
            <a:r>
              <a:rPr lang="en-US" i="1" dirty="0"/>
              <a:t>two parallel lines are intersected by a transversal, then </a:t>
            </a:r>
            <a:r>
              <a:rPr lang="en-US" i="1" dirty="0">
                <a:solidFill>
                  <a:srgbClr val="FF0000"/>
                </a:solidFill>
              </a:rPr>
              <a:t>alternate </a:t>
            </a:r>
            <a:r>
              <a:rPr lang="en-US" i="1" dirty="0" smtClean="0">
                <a:solidFill>
                  <a:srgbClr val="FF0000"/>
                </a:solidFill>
              </a:rPr>
              <a:t>interior </a:t>
            </a:r>
            <a:r>
              <a:rPr lang="en-US" i="1" dirty="0">
                <a:solidFill>
                  <a:srgbClr val="FF0000"/>
                </a:solidFill>
              </a:rPr>
              <a:t>angles </a:t>
            </a:r>
            <a:r>
              <a:rPr lang="en-US" i="1" dirty="0" smtClean="0"/>
              <a:t>are </a:t>
            </a:r>
            <a:r>
              <a:rPr lang="en-US" i="1" dirty="0"/>
              <a:t>congruent. </a:t>
            </a: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i="1" dirty="0"/>
              <a:t>If two parallel lines are intersected by a transversal, then </a:t>
            </a:r>
            <a:r>
              <a:rPr lang="en-US" i="1" dirty="0">
                <a:solidFill>
                  <a:srgbClr val="FF0000"/>
                </a:solidFill>
              </a:rPr>
              <a:t>alternate </a:t>
            </a:r>
            <a:r>
              <a:rPr lang="en-US" i="1" dirty="0" smtClean="0">
                <a:solidFill>
                  <a:srgbClr val="FF0000"/>
                </a:solidFill>
              </a:rPr>
              <a:t>exterior angles </a:t>
            </a:r>
            <a:r>
              <a:rPr lang="en-US" i="1" dirty="0"/>
              <a:t>are congruent. 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If two parallel lines are intersected by a transversal, then </a:t>
            </a:r>
            <a:r>
              <a:rPr lang="en-US" i="1" dirty="0" smtClean="0">
                <a:solidFill>
                  <a:srgbClr val="FF0000"/>
                </a:solidFill>
              </a:rPr>
              <a:t>corresponding angles </a:t>
            </a:r>
            <a:r>
              <a:rPr lang="en-US" i="1" dirty="0"/>
              <a:t>are congruent. 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If two parallel lines are intersected by a transversal, then </a:t>
            </a:r>
            <a:r>
              <a:rPr lang="en-US" i="1" dirty="0" smtClean="0">
                <a:solidFill>
                  <a:srgbClr val="FF0000"/>
                </a:solidFill>
              </a:rPr>
              <a:t>consecutive interior angels </a:t>
            </a:r>
            <a:r>
              <a:rPr lang="en-US" i="1" dirty="0" smtClean="0"/>
              <a:t>are </a:t>
            </a:r>
            <a:r>
              <a:rPr lang="en-US" i="1" dirty="0" smtClean="0">
                <a:solidFill>
                  <a:schemeClr val="accent6">
                    <a:lumMod val="75000"/>
                  </a:schemeClr>
                </a:solidFill>
              </a:rPr>
              <a:t>supplementary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Find the converse of each statement.  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013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Investigation – Are the converses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Draw 2 intersecting lines on a piece of patty </a:t>
            </a:r>
            <a:r>
              <a:rPr lang="en-US" dirty="0" smtClean="0"/>
              <a:t>paper with a </a:t>
            </a:r>
            <a:r>
              <a:rPr lang="en-US" b="1" u="sng" dirty="0" smtClean="0"/>
              <a:t>ruler</a:t>
            </a:r>
            <a:r>
              <a:rPr lang="en-US" dirty="0" smtClean="0"/>
              <a:t>.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Trace </a:t>
            </a:r>
            <a:r>
              <a:rPr lang="en-US" dirty="0" smtClean="0"/>
              <a:t>these </a:t>
            </a:r>
            <a:r>
              <a:rPr lang="en-US" dirty="0" smtClean="0"/>
              <a:t>lines onto another piece of patty paper.</a:t>
            </a:r>
          </a:p>
          <a:p>
            <a:pPr marL="514350" indent="-514350">
              <a:buAutoNum type="arabicParenR"/>
            </a:pPr>
            <a:r>
              <a:rPr lang="en-US" dirty="0" smtClean="0"/>
              <a:t>Place the original patty paper over the </a:t>
            </a:r>
            <a:r>
              <a:rPr lang="en-US" dirty="0" smtClean="0"/>
              <a:t>second patty paper such that it looks like two lines being intersected by a transversal.  </a:t>
            </a:r>
            <a:endParaRPr lang="en-US" dirty="0" smtClean="0"/>
          </a:p>
          <a:p>
            <a:pPr marL="514350" indent="-514350">
              <a:buAutoNum type="arabicParenR"/>
            </a:pPr>
            <a:r>
              <a:rPr lang="en-US" dirty="0" smtClean="0"/>
              <a:t>Determine whether the two lines are parallel.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1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Special Angles on Parallel Lines Converse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two lines intersected by a transversal form angles such that alternate interior angles, alternate exterior or corresponding angles  are congruent, then those two lines are parallel.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Also works if consecutive interior angles are supplementary.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25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8613" y="1752600"/>
            <a:ext cx="1295400" cy="1143000"/>
          </a:xfrm>
        </p:spPr>
        <p:txBody>
          <a:bodyPr/>
          <a:lstStyle/>
          <a:p>
            <a:r>
              <a:rPr lang="en-US" dirty="0" smtClean="0"/>
              <a:t>145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90600" y="2895600"/>
            <a:ext cx="708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90600" y="4495800"/>
            <a:ext cx="708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276600" y="1676400"/>
            <a:ext cx="2133600" cy="403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590800" y="4267200"/>
            <a:ext cx="129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59428" y="304800"/>
            <a:ext cx="588917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Are these lines parallel?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35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1. Set two expressions equal if they are vertical angles and add them and set them equal to 180 if they are linear pairs.  You should not set up a system (having an equation with two different variables) but rather 2 different equations. 1 with x and 1 with y. </a:t>
            </a:r>
          </a:p>
          <a:p>
            <a:r>
              <a:rPr lang="en-US" dirty="0"/>
              <a:t>2. Solve for x and y.</a:t>
            </a:r>
          </a:p>
          <a:p>
            <a:r>
              <a:rPr lang="en-US" dirty="0"/>
              <a:t>3. Plug x and y in to get you angle measures. </a:t>
            </a:r>
          </a:p>
          <a:p>
            <a:r>
              <a:rPr lang="en-US" dirty="0"/>
              <a:t>4.  Compare corresponding angles, alternate interior/exterior angles and see if they are congruent.  If so, the lines are parallel.  If not, they are not parallel. </a:t>
            </a:r>
          </a:p>
        </p:txBody>
      </p:sp>
    </p:spTree>
    <p:extLst>
      <p:ext uri="{BB962C8B-B14F-4D97-AF65-F5344CB8AC3E}">
        <p14:creationId xmlns:p14="http://schemas.microsoft.com/office/powerpoint/2010/main" val="34776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6" y="304800"/>
            <a:ext cx="3505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Given: &lt;OJK = 55, </a:t>
            </a:r>
          </a:p>
          <a:p>
            <a:pPr marL="0" indent="0">
              <a:buNone/>
            </a:pPr>
            <a:r>
              <a:rPr lang="en-US" dirty="0" smtClean="0"/>
              <a:t>&lt;OJK=&lt;JGH, </a:t>
            </a:r>
          </a:p>
          <a:p>
            <a:pPr marL="0" indent="0">
              <a:buNone/>
            </a:pPr>
            <a:r>
              <a:rPr lang="en-US" dirty="0" smtClean="0"/>
              <a:t>&lt;GHR = 125. </a:t>
            </a:r>
          </a:p>
          <a:p>
            <a:pPr marL="0" indent="0">
              <a:buNone/>
            </a:pPr>
            <a:r>
              <a:rPr lang="en-US" dirty="0" smtClean="0"/>
              <a:t>Prove: GJ||HK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04800"/>
            <a:ext cx="4605337" cy="366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0788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038600" cy="5745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Given: &lt;A = &lt;1, &lt;2 = &lt;D</a:t>
            </a:r>
          </a:p>
          <a:p>
            <a:pPr marL="0" indent="0">
              <a:buNone/>
            </a:pPr>
            <a:r>
              <a:rPr lang="en-US" dirty="0" smtClean="0"/>
              <a:t>Prove: AB||CD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145" y="304800"/>
            <a:ext cx="4419600" cy="2791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302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343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Warm-up</vt:lpstr>
      <vt:lpstr>3.3 Parallel Converse and Proofs</vt:lpstr>
      <vt:lpstr>PowerPoint Presentation</vt:lpstr>
      <vt:lpstr>Investigation – Are the converses true?</vt:lpstr>
      <vt:lpstr>Special Angles on Parallel Lines Converse</vt:lpstr>
      <vt:lpstr>145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Adam Scevola</dc:creator>
  <cp:lastModifiedBy>Adam Scevola</cp:lastModifiedBy>
  <cp:revision>14</cp:revision>
  <dcterms:created xsi:type="dcterms:W3CDTF">2011-10-09T13:54:48Z</dcterms:created>
  <dcterms:modified xsi:type="dcterms:W3CDTF">2014-10-19T23:20:02Z</dcterms:modified>
</cp:coreProperties>
</file>