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F981-4F0E-4BD6-81EA-A6F0F0E06C09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5110-71A2-4E43-AB12-4D1DBD8FD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352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F981-4F0E-4BD6-81EA-A6F0F0E06C09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5110-71A2-4E43-AB12-4D1DBD8FD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479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F981-4F0E-4BD6-81EA-A6F0F0E06C09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5110-71A2-4E43-AB12-4D1DBD8FD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572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F981-4F0E-4BD6-81EA-A6F0F0E06C09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5110-71A2-4E43-AB12-4D1DBD8FD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67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F981-4F0E-4BD6-81EA-A6F0F0E06C09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5110-71A2-4E43-AB12-4D1DBD8FD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947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F981-4F0E-4BD6-81EA-A6F0F0E06C09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5110-71A2-4E43-AB12-4D1DBD8FD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857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F981-4F0E-4BD6-81EA-A6F0F0E06C09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5110-71A2-4E43-AB12-4D1DBD8FD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65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F981-4F0E-4BD6-81EA-A6F0F0E06C09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5110-71A2-4E43-AB12-4D1DBD8FD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209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F981-4F0E-4BD6-81EA-A6F0F0E06C09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5110-71A2-4E43-AB12-4D1DBD8FD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148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F981-4F0E-4BD6-81EA-A6F0F0E06C09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5110-71A2-4E43-AB12-4D1DBD8FD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914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F981-4F0E-4BD6-81EA-A6F0F0E06C09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5110-71A2-4E43-AB12-4D1DBD8FD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981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2F981-4F0E-4BD6-81EA-A6F0F0E06C09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85110-71A2-4E43-AB12-4D1DBD8FD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8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3.1 Reference Angles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63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six trigonometric functions of x = 30, 150, 210, 330 degrees by finding a point on the terminal side.   </a:t>
            </a:r>
          </a:p>
          <a:p>
            <a:endParaRPr lang="en-US" dirty="0"/>
          </a:p>
          <a:p>
            <a:r>
              <a:rPr lang="en-US" dirty="0" smtClean="0"/>
              <a:t>Come up with a strategy to find the sin, </a:t>
            </a:r>
            <a:r>
              <a:rPr lang="en-US" dirty="0" err="1" smtClean="0"/>
              <a:t>cos</a:t>
            </a:r>
            <a:r>
              <a:rPr lang="en-US" dirty="0" smtClean="0"/>
              <a:t>, tan of special angles greater than 90 degrees.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446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out your notes from last week. </a:t>
            </a:r>
            <a:r>
              <a:rPr lang="en-US" smtClean="0"/>
              <a:t>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342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59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3.1 Reference Angles</vt:lpstr>
      <vt:lpstr>Warm-up</vt:lpstr>
      <vt:lpstr>PowerPoint Presentation</vt:lpstr>
    </vt:vector>
  </TitlesOfParts>
  <Company>RPSD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3.1 Reference Angles</dc:title>
  <dc:creator>Adam Scevola</dc:creator>
  <cp:lastModifiedBy>Adam Scevola</cp:lastModifiedBy>
  <cp:revision>4</cp:revision>
  <dcterms:created xsi:type="dcterms:W3CDTF">2014-10-13T12:45:33Z</dcterms:created>
  <dcterms:modified xsi:type="dcterms:W3CDTF">2014-10-13T13:21:24Z</dcterms:modified>
</cp:coreProperties>
</file>