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B444-A4B5-4061-96DF-4A7B2C85AC23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B361-2359-46C3-8B8E-966A12002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4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B444-A4B5-4061-96DF-4A7B2C85AC23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B361-2359-46C3-8B8E-966A12002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6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B444-A4B5-4061-96DF-4A7B2C85AC23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B361-2359-46C3-8B8E-966A12002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2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B444-A4B5-4061-96DF-4A7B2C85AC23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B361-2359-46C3-8B8E-966A12002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4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B444-A4B5-4061-96DF-4A7B2C85AC23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B361-2359-46C3-8B8E-966A12002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B444-A4B5-4061-96DF-4A7B2C85AC23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B361-2359-46C3-8B8E-966A12002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6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B444-A4B5-4061-96DF-4A7B2C85AC23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B361-2359-46C3-8B8E-966A12002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1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B444-A4B5-4061-96DF-4A7B2C85AC23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B361-2359-46C3-8B8E-966A12002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7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B444-A4B5-4061-96DF-4A7B2C85AC23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B361-2359-46C3-8B8E-966A12002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8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B444-A4B5-4061-96DF-4A7B2C85AC23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B361-2359-46C3-8B8E-966A12002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8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B444-A4B5-4061-96DF-4A7B2C85AC23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B361-2359-46C3-8B8E-966A12002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5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BB444-A4B5-4061-96DF-4A7B2C85AC23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B361-2359-46C3-8B8E-966A12002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9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a/ridgewood.k12.nj.us/#my-driv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7862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14400"/>
            <a:ext cx="4421250" cy="4179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5094216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do you notice about the following pairs of angles? 1) x &amp; y  2) y &amp; z  3) x &amp; z</a:t>
            </a:r>
          </a:p>
          <a:p>
            <a:r>
              <a:rPr lang="en-US" sz="2800" dirty="0" smtClean="0"/>
              <a:t>Also, find the missing angles.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381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Find the missing angle measures.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09699"/>
            <a:ext cx="4343400" cy="3968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0019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1.6 Describing Pairs of 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85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Complementary Angles</a:t>
            </a:r>
          </a:p>
          <a:p>
            <a:pPr marL="0" indent="0">
              <a:buNone/>
            </a:pPr>
            <a:r>
              <a:rPr lang="en-US" dirty="0" smtClean="0"/>
              <a:t>Supplementary Angles</a:t>
            </a:r>
          </a:p>
          <a:p>
            <a:pPr marL="0" indent="0">
              <a:buNone/>
            </a:pPr>
            <a:r>
              <a:rPr lang="en-US" dirty="0" smtClean="0"/>
              <a:t>Adjacent Angles</a:t>
            </a:r>
          </a:p>
          <a:p>
            <a:pPr marL="0" indent="0">
              <a:buNone/>
            </a:pPr>
            <a:r>
              <a:rPr lang="en-US" dirty="0" smtClean="0"/>
              <a:t>Vertical Angles</a:t>
            </a:r>
          </a:p>
          <a:p>
            <a:pPr marL="0" indent="0">
              <a:buNone/>
            </a:pPr>
            <a:r>
              <a:rPr lang="en-US" dirty="0" smtClean="0"/>
              <a:t>Linear Pair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9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FPQ!!!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24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51 diagram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48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12402"/>
            <a:ext cx="3276599" cy="6483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6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62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Warm-up</vt:lpstr>
      <vt:lpstr>PowerPoint Presentation</vt:lpstr>
      <vt:lpstr>1.6 Describing Pairs of Angles</vt:lpstr>
      <vt:lpstr>Vocab</vt:lpstr>
      <vt:lpstr>FPQ!!!</vt:lpstr>
      <vt:lpstr>PowerPoint Presentation</vt:lpstr>
      <vt:lpstr>PowerPoint Presentation</vt:lpstr>
    </vt:vector>
  </TitlesOfParts>
  <Company>RPSD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Adam Scevola</dc:creator>
  <cp:lastModifiedBy>Adam Scevola</cp:lastModifiedBy>
  <cp:revision>8</cp:revision>
  <dcterms:created xsi:type="dcterms:W3CDTF">2014-09-06T17:50:53Z</dcterms:created>
  <dcterms:modified xsi:type="dcterms:W3CDTF">2014-09-07T03:29:59Z</dcterms:modified>
</cp:coreProperties>
</file>