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4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6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0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8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4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D2FC4-CEDE-4EDE-B23E-6D611BE68B21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EE39-F5ED-487D-8836-F2F515D5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0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1.5 Measuring and Constructing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3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P is in the interior of RST, then the measure of RST is equal to the sum of the measures of RSP and PST.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p.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2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Acute Angle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Obtuse Angle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 Angle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Straight Angle</a:t>
            </a:r>
          </a:p>
        </p:txBody>
      </p:sp>
    </p:spTree>
    <p:extLst>
      <p:ext uri="{BB962C8B-B14F-4D97-AF65-F5344CB8AC3E}">
        <p14:creationId xmlns:p14="http://schemas.microsoft.com/office/powerpoint/2010/main" val="137294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" y="533400"/>
            <a:ext cx="9020638" cy="577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294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87927" y="519375"/>
            <a:ext cx="5500256" cy="353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5"/>
          <a:stretch/>
        </p:blipFill>
        <p:spPr bwMode="auto">
          <a:xfrm>
            <a:off x="3138055" y="2286000"/>
            <a:ext cx="5782107" cy="395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3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Guided 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1.5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5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Angle – two rays that have the same endpoint.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we call the endpoint? 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we call the rays? 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three ways to name an angle.  Lets practice naming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5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Construct Congruent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P. 40 big ideas textbook.  Do not label your angles.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Congruent Angles – Angles with the same measure. </a:t>
            </a:r>
          </a:p>
        </p:txBody>
      </p:sp>
    </p:spTree>
    <p:extLst>
      <p:ext uri="{BB962C8B-B14F-4D97-AF65-F5344CB8AC3E}">
        <p14:creationId xmlns:p14="http://schemas.microsoft.com/office/powerpoint/2010/main" val="29227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the congruent angles you just constructed and pass it to someone else.  Now label your new angle.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2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take that angle and switch it with someone else.  Name your new angle three different ways.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9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the angle and switch it with someone else.  Measure the angle.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3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your angle and switch it with some one else.  Bisect that angle.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0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your angle and switch it with someone else.  Write a congruency statement for the two angles.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1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bisect an angle with a compass.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218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1.5 Measuring and Constructing Angles</vt:lpstr>
      <vt:lpstr>PowerPoint Presentation</vt:lpstr>
      <vt:lpstr>How to Construct Congruent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bisect an angle with a compass.</vt:lpstr>
      <vt:lpstr>Angle Addition Postulate</vt:lpstr>
      <vt:lpstr>Vocab</vt:lpstr>
      <vt:lpstr>PowerPoint Presentation</vt:lpstr>
      <vt:lpstr>PowerPoint Presentation</vt:lpstr>
      <vt:lpstr>Guided Practice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Measuring and Constructing Angles</dc:title>
  <dc:creator>Adam Scevola</dc:creator>
  <cp:lastModifiedBy>Adam Scevola</cp:lastModifiedBy>
  <cp:revision>8</cp:revision>
  <dcterms:created xsi:type="dcterms:W3CDTF">2014-09-06T14:41:16Z</dcterms:created>
  <dcterms:modified xsi:type="dcterms:W3CDTF">2014-09-07T21:45:49Z</dcterms:modified>
</cp:coreProperties>
</file>